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 id="262" r:id="rId8"/>
    <p:sldId id="263" r:id="rId9"/>
    <p:sldId id="264" r:id="rId10"/>
    <p:sldId id="265" r:id="rId11"/>
    <p:sldId id="268" r:id="rId12"/>
    <p:sldId id="273" r:id="rId13"/>
    <p:sldId id="271" r:id="rId14"/>
    <p:sldId id="272" r:id="rId15"/>
    <p:sldId id="269" r:id="rId16"/>
    <p:sldId id="270"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1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D3BF5D-D211-869C-1B70-E2A88BED1D9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D2F5D76-A468-DA1B-823D-A24BE74E2E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7DA5ACB-F676-8D47-0528-25412A4BE235}"/>
              </a:ext>
            </a:extLst>
          </p:cNvPr>
          <p:cNvSpPr>
            <a:spLocks noGrp="1"/>
          </p:cNvSpPr>
          <p:nvPr>
            <p:ph type="dt" sz="half" idx="10"/>
          </p:nvPr>
        </p:nvSpPr>
        <p:spPr/>
        <p:txBody>
          <a:bodyPr/>
          <a:lstStyle/>
          <a:p>
            <a:fld id="{E7716F6D-3B17-4A85-A9AB-3F2789224385}" type="datetimeFigureOut">
              <a:rPr lang="nl-NL" smtClean="0"/>
              <a:t>29-1-2024</a:t>
            </a:fld>
            <a:endParaRPr lang="nl-NL"/>
          </a:p>
        </p:txBody>
      </p:sp>
      <p:sp>
        <p:nvSpPr>
          <p:cNvPr id="5" name="Tijdelijke aanduiding voor voettekst 4">
            <a:extLst>
              <a:ext uri="{FF2B5EF4-FFF2-40B4-BE49-F238E27FC236}">
                <a16:creationId xmlns:a16="http://schemas.microsoft.com/office/drawing/2014/main" id="{05D85E1B-EAEB-8C81-5110-D58A81A6A3F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6C5EAA9-F341-F6F8-F092-F5F34718C810}"/>
              </a:ext>
            </a:extLst>
          </p:cNvPr>
          <p:cNvSpPr>
            <a:spLocks noGrp="1"/>
          </p:cNvSpPr>
          <p:nvPr>
            <p:ph type="sldNum" sz="quarter" idx="12"/>
          </p:nvPr>
        </p:nvSpPr>
        <p:spPr/>
        <p:txBody>
          <a:bodyPr/>
          <a:lstStyle/>
          <a:p>
            <a:fld id="{69A32A0B-A680-4A45-97D5-9086D1B1FCF8}" type="slidenum">
              <a:rPr lang="nl-NL" smtClean="0"/>
              <a:t>‹nr.›</a:t>
            </a:fld>
            <a:endParaRPr lang="nl-NL"/>
          </a:p>
        </p:txBody>
      </p:sp>
    </p:spTree>
    <p:extLst>
      <p:ext uri="{BB962C8B-B14F-4D97-AF65-F5344CB8AC3E}">
        <p14:creationId xmlns:p14="http://schemas.microsoft.com/office/powerpoint/2010/main" val="1318579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54B878-80B0-7017-6DFB-CA3C3B924AA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B9E4E4E-2E21-CC3E-5810-0B2C95348FC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6E30728-3AC6-DDF6-13D1-C3E66B09C056}"/>
              </a:ext>
            </a:extLst>
          </p:cNvPr>
          <p:cNvSpPr>
            <a:spLocks noGrp="1"/>
          </p:cNvSpPr>
          <p:nvPr>
            <p:ph type="dt" sz="half" idx="10"/>
          </p:nvPr>
        </p:nvSpPr>
        <p:spPr/>
        <p:txBody>
          <a:bodyPr/>
          <a:lstStyle/>
          <a:p>
            <a:fld id="{E7716F6D-3B17-4A85-A9AB-3F2789224385}" type="datetimeFigureOut">
              <a:rPr lang="nl-NL" smtClean="0"/>
              <a:t>29-1-2024</a:t>
            </a:fld>
            <a:endParaRPr lang="nl-NL"/>
          </a:p>
        </p:txBody>
      </p:sp>
      <p:sp>
        <p:nvSpPr>
          <p:cNvPr id="5" name="Tijdelijke aanduiding voor voettekst 4">
            <a:extLst>
              <a:ext uri="{FF2B5EF4-FFF2-40B4-BE49-F238E27FC236}">
                <a16:creationId xmlns:a16="http://schemas.microsoft.com/office/drawing/2014/main" id="{18456B33-F71B-109E-4479-DF54F97FB29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CD70FB2-74B2-5FA0-D804-3A31F80F8823}"/>
              </a:ext>
            </a:extLst>
          </p:cNvPr>
          <p:cNvSpPr>
            <a:spLocks noGrp="1"/>
          </p:cNvSpPr>
          <p:nvPr>
            <p:ph type="sldNum" sz="quarter" idx="12"/>
          </p:nvPr>
        </p:nvSpPr>
        <p:spPr/>
        <p:txBody>
          <a:bodyPr/>
          <a:lstStyle/>
          <a:p>
            <a:fld id="{69A32A0B-A680-4A45-97D5-9086D1B1FCF8}" type="slidenum">
              <a:rPr lang="nl-NL" smtClean="0"/>
              <a:t>‹nr.›</a:t>
            </a:fld>
            <a:endParaRPr lang="nl-NL"/>
          </a:p>
        </p:txBody>
      </p:sp>
    </p:spTree>
    <p:extLst>
      <p:ext uri="{BB962C8B-B14F-4D97-AF65-F5344CB8AC3E}">
        <p14:creationId xmlns:p14="http://schemas.microsoft.com/office/powerpoint/2010/main" val="1019994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A772783-58AC-41E4-04FB-136D0F75ECA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3E1EE82-A1C4-BBD1-7722-ED1E1A0DEA3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4F2AE7F-C38D-1515-017D-D227E036A086}"/>
              </a:ext>
            </a:extLst>
          </p:cNvPr>
          <p:cNvSpPr>
            <a:spLocks noGrp="1"/>
          </p:cNvSpPr>
          <p:nvPr>
            <p:ph type="dt" sz="half" idx="10"/>
          </p:nvPr>
        </p:nvSpPr>
        <p:spPr/>
        <p:txBody>
          <a:bodyPr/>
          <a:lstStyle/>
          <a:p>
            <a:fld id="{E7716F6D-3B17-4A85-A9AB-3F2789224385}" type="datetimeFigureOut">
              <a:rPr lang="nl-NL" smtClean="0"/>
              <a:t>29-1-2024</a:t>
            </a:fld>
            <a:endParaRPr lang="nl-NL"/>
          </a:p>
        </p:txBody>
      </p:sp>
      <p:sp>
        <p:nvSpPr>
          <p:cNvPr id="5" name="Tijdelijke aanduiding voor voettekst 4">
            <a:extLst>
              <a:ext uri="{FF2B5EF4-FFF2-40B4-BE49-F238E27FC236}">
                <a16:creationId xmlns:a16="http://schemas.microsoft.com/office/drawing/2014/main" id="{C6E3D744-0EE7-05D9-A659-8FA9098C1E7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04B4F2D-609F-7D3C-D4FC-3AD25815913C}"/>
              </a:ext>
            </a:extLst>
          </p:cNvPr>
          <p:cNvSpPr>
            <a:spLocks noGrp="1"/>
          </p:cNvSpPr>
          <p:nvPr>
            <p:ph type="sldNum" sz="quarter" idx="12"/>
          </p:nvPr>
        </p:nvSpPr>
        <p:spPr/>
        <p:txBody>
          <a:bodyPr/>
          <a:lstStyle/>
          <a:p>
            <a:fld id="{69A32A0B-A680-4A45-97D5-9086D1B1FCF8}" type="slidenum">
              <a:rPr lang="nl-NL" smtClean="0"/>
              <a:t>‹nr.›</a:t>
            </a:fld>
            <a:endParaRPr lang="nl-NL"/>
          </a:p>
        </p:txBody>
      </p:sp>
    </p:spTree>
    <p:extLst>
      <p:ext uri="{BB962C8B-B14F-4D97-AF65-F5344CB8AC3E}">
        <p14:creationId xmlns:p14="http://schemas.microsoft.com/office/powerpoint/2010/main" val="3298761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A70AB-4E14-3339-3B55-5D81B936876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231219A-35C9-FB33-1092-6C8789941C9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D542EE6-C4D3-345F-9494-0ABB644ECB26}"/>
              </a:ext>
            </a:extLst>
          </p:cNvPr>
          <p:cNvSpPr>
            <a:spLocks noGrp="1"/>
          </p:cNvSpPr>
          <p:nvPr>
            <p:ph type="dt" sz="half" idx="10"/>
          </p:nvPr>
        </p:nvSpPr>
        <p:spPr/>
        <p:txBody>
          <a:bodyPr/>
          <a:lstStyle/>
          <a:p>
            <a:fld id="{E7716F6D-3B17-4A85-A9AB-3F2789224385}" type="datetimeFigureOut">
              <a:rPr lang="nl-NL" smtClean="0"/>
              <a:t>29-1-2024</a:t>
            </a:fld>
            <a:endParaRPr lang="nl-NL"/>
          </a:p>
        </p:txBody>
      </p:sp>
      <p:sp>
        <p:nvSpPr>
          <p:cNvPr id="5" name="Tijdelijke aanduiding voor voettekst 4">
            <a:extLst>
              <a:ext uri="{FF2B5EF4-FFF2-40B4-BE49-F238E27FC236}">
                <a16:creationId xmlns:a16="http://schemas.microsoft.com/office/drawing/2014/main" id="{A386E2FE-E96D-5C67-C052-0CA4B35C4F8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C9F9630-93C5-F29B-A8EE-71A87A7669DA}"/>
              </a:ext>
            </a:extLst>
          </p:cNvPr>
          <p:cNvSpPr>
            <a:spLocks noGrp="1"/>
          </p:cNvSpPr>
          <p:nvPr>
            <p:ph type="sldNum" sz="quarter" idx="12"/>
          </p:nvPr>
        </p:nvSpPr>
        <p:spPr/>
        <p:txBody>
          <a:bodyPr/>
          <a:lstStyle/>
          <a:p>
            <a:fld id="{69A32A0B-A680-4A45-97D5-9086D1B1FCF8}" type="slidenum">
              <a:rPr lang="nl-NL" smtClean="0"/>
              <a:t>‹nr.›</a:t>
            </a:fld>
            <a:endParaRPr lang="nl-NL"/>
          </a:p>
        </p:txBody>
      </p:sp>
    </p:spTree>
    <p:extLst>
      <p:ext uri="{BB962C8B-B14F-4D97-AF65-F5344CB8AC3E}">
        <p14:creationId xmlns:p14="http://schemas.microsoft.com/office/powerpoint/2010/main" val="1078622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CC2D65-0D4E-269F-C98F-C0902D4710A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607B7F7-0E67-078A-AD2A-C16C901ED8C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88A0097-7288-327D-570E-9AC1960C941E}"/>
              </a:ext>
            </a:extLst>
          </p:cNvPr>
          <p:cNvSpPr>
            <a:spLocks noGrp="1"/>
          </p:cNvSpPr>
          <p:nvPr>
            <p:ph type="dt" sz="half" idx="10"/>
          </p:nvPr>
        </p:nvSpPr>
        <p:spPr/>
        <p:txBody>
          <a:bodyPr/>
          <a:lstStyle/>
          <a:p>
            <a:fld id="{E7716F6D-3B17-4A85-A9AB-3F2789224385}" type="datetimeFigureOut">
              <a:rPr lang="nl-NL" smtClean="0"/>
              <a:t>29-1-2024</a:t>
            </a:fld>
            <a:endParaRPr lang="nl-NL"/>
          </a:p>
        </p:txBody>
      </p:sp>
      <p:sp>
        <p:nvSpPr>
          <p:cNvPr id="5" name="Tijdelijke aanduiding voor voettekst 4">
            <a:extLst>
              <a:ext uri="{FF2B5EF4-FFF2-40B4-BE49-F238E27FC236}">
                <a16:creationId xmlns:a16="http://schemas.microsoft.com/office/drawing/2014/main" id="{9A0BC390-533F-C3F2-3622-F4B438BAD8A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659D0B3-7445-A4CF-E774-BD9A211F64AB}"/>
              </a:ext>
            </a:extLst>
          </p:cNvPr>
          <p:cNvSpPr>
            <a:spLocks noGrp="1"/>
          </p:cNvSpPr>
          <p:nvPr>
            <p:ph type="sldNum" sz="quarter" idx="12"/>
          </p:nvPr>
        </p:nvSpPr>
        <p:spPr/>
        <p:txBody>
          <a:bodyPr/>
          <a:lstStyle/>
          <a:p>
            <a:fld id="{69A32A0B-A680-4A45-97D5-9086D1B1FCF8}" type="slidenum">
              <a:rPr lang="nl-NL" smtClean="0"/>
              <a:t>‹nr.›</a:t>
            </a:fld>
            <a:endParaRPr lang="nl-NL"/>
          </a:p>
        </p:txBody>
      </p:sp>
    </p:spTree>
    <p:extLst>
      <p:ext uri="{BB962C8B-B14F-4D97-AF65-F5344CB8AC3E}">
        <p14:creationId xmlns:p14="http://schemas.microsoft.com/office/powerpoint/2010/main" val="3390311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E5EAD8-A93C-C1A9-10D2-D5D24B23879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F752064-2338-773E-2D11-BA8CFAA76F1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946321B-AB4B-66CF-4EC4-42AE807AD43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1B624AF-0DF9-5092-D6F3-B881FF699CD5}"/>
              </a:ext>
            </a:extLst>
          </p:cNvPr>
          <p:cNvSpPr>
            <a:spLocks noGrp="1"/>
          </p:cNvSpPr>
          <p:nvPr>
            <p:ph type="dt" sz="half" idx="10"/>
          </p:nvPr>
        </p:nvSpPr>
        <p:spPr/>
        <p:txBody>
          <a:bodyPr/>
          <a:lstStyle/>
          <a:p>
            <a:fld id="{E7716F6D-3B17-4A85-A9AB-3F2789224385}" type="datetimeFigureOut">
              <a:rPr lang="nl-NL" smtClean="0"/>
              <a:t>29-1-2024</a:t>
            </a:fld>
            <a:endParaRPr lang="nl-NL"/>
          </a:p>
        </p:txBody>
      </p:sp>
      <p:sp>
        <p:nvSpPr>
          <p:cNvPr id="6" name="Tijdelijke aanduiding voor voettekst 5">
            <a:extLst>
              <a:ext uri="{FF2B5EF4-FFF2-40B4-BE49-F238E27FC236}">
                <a16:creationId xmlns:a16="http://schemas.microsoft.com/office/drawing/2014/main" id="{6101072F-E1CF-E11C-DE06-50F3EE755B9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F47B039-43B4-56ED-E2CE-16E15445F34B}"/>
              </a:ext>
            </a:extLst>
          </p:cNvPr>
          <p:cNvSpPr>
            <a:spLocks noGrp="1"/>
          </p:cNvSpPr>
          <p:nvPr>
            <p:ph type="sldNum" sz="quarter" idx="12"/>
          </p:nvPr>
        </p:nvSpPr>
        <p:spPr/>
        <p:txBody>
          <a:bodyPr/>
          <a:lstStyle/>
          <a:p>
            <a:fld id="{69A32A0B-A680-4A45-97D5-9086D1B1FCF8}" type="slidenum">
              <a:rPr lang="nl-NL" smtClean="0"/>
              <a:t>‹nr.›</a:t>
            </a:fld>
            <a:endParaRPr lang="nl-NL"/>
          </a:p>
        </p:txBody>
      </p:sp>
    </p:spTree>
    <p:extLst>
      <p:ext uri="{BB962C8B-B14F-4D97-AF65-F5344CB8AC3E}">
        <p14:creationId xmlns:p14="http://schemas.microsoft.com/office/powerpoint/2010/main" val="1236843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85C86C-EF95-B2ED-25F9-D1007A1C0B4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074B266-D537-E62C-6094-3FBBC1C1D5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F491BF4-D1C3-6D56-D515-980416954F7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EB9A119-7204-B0DA-A729-06271D6620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1303F7C-EC3A-3063-7400-BACEFCED9D4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E2E55C4-3478-8FA6-1870-F24DC0CD36BD}"/>
              </a:ext>
            </a:extLst>
          </p:cNvPr>
          <p:cNvSpPr>
            <a:spLocks noGrp="1"/>
          </p:cNvSpPr>
          <p:nvPr>
            <p:ph type="dt" sz="half" idx="10"/>
          </p:nvPr>
        </p:nvSpPr>
        <p:spPr/>
        <p:txBody>
          <a:bodyPr/>
          <a:lstStyle/>
          <a:p>
            <a:fld id="{E7716F6D-3B17-4A85-A9AB-3F2789224385}" type="datetimeFigureOut">
              <a:rPr lang="nl-NL" smtClean="0"/>
              <a:t>29-1-2024</a:t>
            </a:fld>
            <a:endParaRPr lang="nl-NL"/>
          </a:p>
        </p:txBody>
      </p:sp>
      <p:sp>
        <p:nvSpPr>
          <p:cNvPr id="8" name="Tijdelijke aanduiding voor voettekst 7">
            <a:extLst>
              <a:ext uri="{FF2B5EF4-FFF2-40B4-BE49-F238E27FC236}">
                <a16:creationId xmlns:a16="http://schemas.microsoft.com/office/drawing/2014/main" id="{0B1215B3-1696-FDBF-3D38-000A90651BA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864C8B0-B898-0EA2-0299-2A9AC74B710F}"/>
              </a:ext>
            </a:extLst>
          </p:cNvPr>
          <p:cNvSpPr>
            <a:spLocks noGrp="1"/>
          </p:cNvSpPr>
          <p:nvPr>
            <p:ph type="sldNum" sz="quarter" idx="12"/>
          </p:nvPr>
        </p:nvSpPr>
        <p:spPr/>
        <p:txBody>
          <a:bodyPr/>
          <a:lstStyle/>
          <a:p>
            <a:fld id="{69A32A0B-A680-4A45-97D5-9086D1B1FCF8}" type="slidenum">
              <a:rPr lang="nl-NL" smtClean="0"/>
              <a:t>‹nr.›</a:t>
            </a:fld>
            <a:endParaRPr lang="nl-NL"/>
          </a:p>
        </p:txBody>
      </p:sp>
    </p:spTree>
    <p:extLst>
      <p:ext uri="{BB962C8B-B14F-4D97-AF65-F5344CB8AC3E}">
        <p14:creationId xmlns:p14="http://schemas.microsoft.com/office/powerpoint/2010/main" val="1625800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E596A7-6DAA-4F96-44EE-5E48DB9F588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D79B13F-FE48-6634-CC4B-343A3B7C2CF8}"/>
              </a:ext>
            </a:extLst>
          </p:cNvPr>
          <p:cNvSpPr>
            <a:spLocks noGrp="1"/>
          </p:cNvSpPr>
          <p:nvPr>
            <p:ph type="dt" sz="half" idx="10"/>
          </p:nvPr>
        </p:nvSpPr>
        <p:spPr/>
        <p:txBody>
          <a:bodyPr/>
          <a:lstStyle/>
          <a:p>
            <a:fld id="{E7716F6D-3B17-4A85-A9AB-3F2789224385}" type="datetimeFigureOut">
              <a:rPr lang="nl-NL" smtClean="0"/>
              <a:t>29-1-2024</a:t>
            </a:fld>
            <a:endParaRPr lang="nl-NL"/>
          </a:p>
        </p:txBody>
      </p:sp>
      <p:sp>
        <p:nvSpPr>
          <p:cNvPr id="4" name="Tijdelijke aanduiding voor voettekst 3">
            <a:extLst>
              <a:ext uri="{FF2B5EF4-FFF2-40B4-BE49-F238E27FC236}">
                <a16:creationId xmlns:a16="http://schemas.microsoft.com/office/drawing/2014/main" id="{020E626D-FC0E-1F02-5AFA-7E18698086B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1CE75E0-0F1A-A1C9-E4C8-234E49571E37}"/>
              </a:ext>
            </a:extLst>
          </p:cNvPr>
          <p:cNvSpPr>
            <a:spLocks noGrp="1"/>
          </p:cNvSpPr>
          <p:nvPr>
            <p:ph type="sldNum" sz="quarter" idx="12"/>
          </p:nvPr>
        </p:nvSpPr>
        <p:spPr/>
        <p:txBody>
          <a:bodyPr/>
          <a:lstStyle/>
          <a:p>
            <a:fld id="{69A32A0B-A680-4A45-97D5-9086D1B1FCF8}" type="slidenum">
              <a:rPr lang="nl-NL" smtClean="0"/>
              <a:t>‹nr.›</a:t>
            </a:fld>
            <a:endParaRPr lang="nl-NL"/>
          </a:p>
        </p:txBody>
      </p:sp>
    </p:spTree>
    <p:extLst>
      <p:ext uri="{BB962C8B-B14F-4D97-AF65-F5344CB8AC3E}">
        <p14:creationId xmlns:p14="http://schemas.microsoft.com/office/powerpoint/2010/main" val="290188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F7322D5-CAC6-33E4-C4EF-83E60E024C9C}"/>
              </a:ext>
            </a:extLst>
          </p:cNvPr>
          <p:cNvSpPr>
            <a:spLocks noGrp="1"/>
          </p:cNvSpPr>
          <p:nvPr>
            <p:ph type="dt" sz="half" idx="10"/>
          </p:nvPr>
        </p:nvSpPr>
        <p:spPr/>
        <p:txBody>
          <a:bodyPr/>
          <a:lstStyle/>
          <a:p>
            <a:fld id="{E7716F6D-3B17-4A85-A9AB-3F2789224385}" type="datetimeFigureOut">
              <a:rPr lang="nl-NL" smtClean="0"/>
              <a:t>29-1-2024</a:t>
            </a:fld>
            <a:endParaRPr lang="nl-NL"/>
          </a:p>
        </p:txBody>
      </p:sp>
      <p:sp>
        <p:nvSpPr>
          <p:cNvPr id="3" name="Tijdelijke aanduiding voor voettekst 2">
            <a:extLst>
              <a:ext uri="{FF2B5EF4-FFF2-40B4-BE49-F238E27FC236}">
                <a16:creationId xmlns:a16="http://schemas.microsoft.com/office/drawing/2014/main" id="{AF9D05C2-928C-B406-BCC9-A1FDB7B80DF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AA38254-0EF6-0068-E3D4-E4D11F0AA6A8}"/>
              </a:ext>
            </a:extLst>
          </p:cNvPr>
          <p:cNvSpPr>
            <a:spLocks noGrp="1"/>
          </p:cNvSpPr>
          <p:nvPr>
            <p:ph type="sldNum" sz="quarter" idx="12"/>
          </p:nvPr>
        </p:nvSpPr>
        <p:spPr/>
        <p:txBody>
          <a:bodyPr/>
          <a:lstStyle/>
          <a:p>
            <a:fld id="{69A32A0B-A680-4A45-97D5-9086D1B1FCF8}" type="slidenum">
              <a:rPr lang="nl-NL" smtClean="0"/>
              <a:t>‹nr.›</a:t>
            </a:fld>
            <a:endParaRPr lang="nl-NL"/>
          </a:p>
        </p:txBody>
      </p:sp>
    </p:spTree>
    <p:extLst>
      <p:ext uri="{BB962C8B-B14F-4D97-AF65-F5344CB8AC3E}">
        <p14:creationId xmlns:p14="http://schemas.microsoft.com/office/powerpoint/2010/main" val="927340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5FD67-F4E1-D555-B7A8-FD2B7915C7A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C0F2D4E-FBEC-09A6-8E52-83E79CF51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C7E6387-3C1B-13F8-CBA1-3D8D430034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16D5554-AE93-5634-94B3-930E4FC8E94E}"/>
              </a:ext>
            </a:extLst>
          </p:cNvPr>
          <p:cNvSpPr>
            <a:spLocks noGrp="1"/>
          </p:cNvSpPr>
          <p:nvPr>
            <p:ph type="dt" sz="half" idx="10"/>
          </p:nvPr>
        </p:nvSpPr>
        <p:spPr/>
        <p:txBody>
          <a:bodyPr/>
          <a:lstStyle/>
          <a:p>
            <a:fld id="{E7716F6D-3B17-4A85-A9AB-3F2789224385}" type="datetimeFigureOut">
              <a:rPr lang="nl-NL" smtClean="0"/>
              <a:t>29-1-2024</a:t>
            </a:fld>
            <a:endParaRPr lang="nl-NL"/>
          </a:p>
        </p:txBody>
      </p:sp>
      <p:sp>
        <p:nvSpPr>
          <p:cNvPr id="6" name="Tijdelijke aanduiding voor voettekst 5">
            <a:extLst>
              <a:ext uri="{FF2B5EF4-FFF2-40B4-BE49-F238E27FC236}">
                <a16:creationId xmlns:a16="http://schemas.microsoft.com/office/drawing/2014/main" id="{FC10BB50-0D31-787E-6805-9693574558F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D531F90-C788-FFF2-079B-1B4EFB4615C2}"/>
              </a:ext>
            </a:extLst>
          </p:cNvPr>
          <p:cNvSpPr>
            <a:spLocks noGrp="1"/>
          </p:cNvSpPr>
          <p:nvPr>
            <p:ph type="sldNum" sz="quarter" idx="12"/>
          </p:nvPr>
        </p:nvSpPr>
        <p:spPr/>
        <p:txBody>
          <a:bodyPr/>
          <a:lstStyle/>
          <a:p>
            <a:fld id="{69A32A0B-A680-4A45-97D5-9086D1B1FCF8}" type="slidenum">
              <a:rPr lang="nl-NL" smtClean="0"/>
              <a:t>‹nr.›</a:t>
            </a:fld>
            <a:endParaRPr lang="nl-NL"/>
          </a:p>
        </p:txBody>
      </p:sp>
    </p:spTree>
    <p:extLst>
      <p:ext uri="{BB962C8B-B14F-4D97-AF65-F5344CB8AC3E}">
        <p14:creationId xmlns:p14="http://schemas.microsoft.com/office/powerpoint/2010/main" val="227351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3EF2AC-EC89-A2C5-7B30-8599821C062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C6235D4-4DCC-5D6D-43E3-8E93227446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00A6600-2517-7ACD-5D8E-CB940A7300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F75FF7A-8F82-A1B7-DB12-40537C67CDDD}"/>
              </a:ext>
            </a:extLst>
          </p:cNvPr>
          <p:cNvSpPr>
            <a:spLocks noGrp="1"/>
          </p:cNvSpPr>
          <p:nvPr>
            <p:ph type="dt" sz="half" idx="10"/>
          </p:nvPr>
        </p:nvSpPr>
        <p:spPr/>
        <p:txBody>
          <a:bodyPr/>
          <a:lstStyle/>
          <a:p>
            <a:fld id="{E7716F6D-3B17-4A85-A9AB-3F2789224385}" type="datetimeFigureOut">
              <a:rPr lang="nl-NL" smtClean="0"/>
              <a:t>29-1-2024</a:t>
            </a:fld>
            <a:endParaRPr lang="nl-NL"/>
          </a:p>
        </p:txBody>
      </p:sp>
      <p:sp>
        <p:nvSpPr>
          <p:cNvPr id="6" name="Tijdelijke aanduiding voor voettekst 5">
            <a:extLst>
              <a:ext uri="{FF2B5EF4-FFF2-40B4-BE49-F238E27FC236}">
                <a16:creationId xmlns:a16="http://schemas.microsoft.com/office/drawing/2014/main" id="{2DF25442-C068-35AD-28A5-E531E55133A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2E81A8C-A73A-9826-D748-01C10DFA1F16}"/>
              </a:ext>
            </a:extLst>
          </p:cNvPr>
          <p:cNvSpPr>
            <a:spLocks noGrp="1"/>
          </p:cNvSpPr>
          <p:nvPr>
            <p:ph type="sldNum" sz="quarter" idx="12"/>
          </p:nvPr>
        </p:nvSpPr>
        <p:spPr/>
        <p:txBody>
          <a:bodyPr/>
          <a:lstStyle/>
          <a:p>
            <a:fld id="{69A32A0B-A680-4A45-97D5-9086D1B1FCF8}" type="slidenum">
              <a:rPr lang="nl-NL" smtClean="0"/>
              <a:t>‹nr.›</a:t>
            </a:fld>
            <a:endParaRPr lang="nl-NL"/>
          </a:p>
        </p:txBody>
      </p:sp>
    </p:spTree>
    <p:extLst>
      <p:ext uri="{BB962C8B-B14F-4D97-AF65-F5344CB8AC3E}">
        <p14:creationId xmlns:p14="http://schemas.microsoft.com/office/powerpoint/2010/main" val="377851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C646C7B-A036-73DC-04E2-D0D3FD5F4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745DD51-C41E-D497-BA6C-29B7A7A076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3EDA214-6005-B917-B12D-F26B34AC36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7716F6D-3B17-4A85-A9AB-3F2789224385}" type="datetimeFigureOut">
              <a:rPr lang="nl-NL" smtClean="0"/>
              <a:t>29-1-2024</a:t>
            </a:fld>
            <a:endParaRPr lang="nl-NL"/>
          </a:p>
        </p:txBody>
      </p:sp>
      <p:sp>
        <p:nvSpPr>
          <p:cNvPr id="5" name="Tijdelijke aanduiding voor voettekst 4">
            <a:extLst>
              <a:ext uri="{FF2B5EF4-FFF2-40B4-BE49-F238E27FC236}">
                <a16:creationId xmlns:a16="http://schemas.microsoft.com/office/drawing/2014/main" id="{7ABD7574-E516-FC85-DCF4-9C1E5439B3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2AE1EB71-B328-525D-A77A-071587F8B4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A32A0B-A680-4A45-97D5-9086D1B1FCF8}" type="slidenum">
              <a:rPr lang="nl-NL" smtClean="0"/>
              <a:t>‹nr.›</a:t>
            </a:fld>
            <a:endParaRPr lang="nl-NL"/>
          </a:p>
        </p:txBody>
      </p:sp>
    </p:spTree>
    <p:extLst>
      <p:ext uri="{BB962C8B-B14F-4D97-AF65-F5344CB8AC3E}">
        <p14:creationId xmlns:p14="http://schemas.microsoft.com/office/powerpoint/2010/main" val="3941095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boomtestonderwijs.nl/product/100-8372_Zoek-het-even-lekker-zelf-uit-bovenbouw" TargetMode="Externa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2.png"/><Relationship Id="rId2" Type="http://schemas.openxmlformats.org/officeDocument/2006/relationships/hyperlink" Target="https://www.knutzzel.nl/7-mon3dimensionaal" TargetMode="External"/><Relationship Id="rId1" Type="http://schemas.openxmlformats.org/officeDocument/2006/relationships/slideLayout" Target="../slideLayouts/slideLayout2.xml"/><Relationship Id="rId6" Type="http://schemas.openxmlformats.org/officeDocument/2006/relationships/hyperlink" Target="https://www.maakjeeigenonderwijsboek.nl/shop/index.php/catalog/product/view/id/778732/s/knutzzel-knutselen-met-uitdagende-opdrachten-347985-www-maakjeeigenonderwijsboek-nl/" TargetMode="External"/><Relationship Id="rId5" Type="http://schemas.openxmlformats.org/officeDocument/2006/relationships/image" Target="../media/image21.png"/><Relationship Id="rId4" Type="http://schemas.openxmlformats.org/officeDocument/2006/relationships/hyperlink" Target="https://www.youtube.com/watch?v=O2xHfp_wta4"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knutzzel.nl/" TargetMode="External"/><Relationship Id="rId2" Type="http://schemas.openxmlformats.org/officeDocument/2006/relationships/hyperlink" Target="http://www.zoekhetevenlekkerzelfuit.nl/"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boomtestonderwijs.nl/productgroep/101-36_In-de-klas"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hyperlink" Target="https://www.boomtestonderwijs.nl/product/100-8372_Zoek-het-even-lekker-zelf-uit-bovenbouw" TargetMode="External"/><Relationship Id="rId1" Type="http://schemas.openxmlformats.org/officeDocument/2006/relationships/slideLayout" Target="../slideLayouts/slideLayout7.xml"/><Relationship Id="rId6" Type="http://schemas.openxmlformats.org/officeDocument/2006/relationships/hyperlink" Target="https://www.zoekhetevenlekkerzelfuit.nl/" TargetMode="External"/><Relationship Id="rId5" Type="http://schemas.openxmlformats.org/officeDocument/2006/relationships/image" Target="../media/image8.jpeg"/><Relationship Id="rId4" Type="http://schemas.openxmlformats.org/officeDocument/2006/relationships/hyperlink" Target="https://www.boomtestonderwijs.nl/product/100-13990_Zoek-het-even-lekker-zelf-uit-middenbouw"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4D7827-DE59-E4DF-A3A9-A35444341D8F}"/>
              </a:ext>
            </a:extLst>
          </p:cNvPr>
          <p:cNvPicPr>
            <a:picLocks noChangeAspect="1"/>
          </p:cNvPicPr>
          <p:nvPr/>
        </p:nvPicPr>
        <p:blipFill>
          <a:blip r:embed="rId2"/>
          <a:stretch>
            <a:fillRect/>
          </a:stretch>
        </p:blipFill>
        <p:spPr>
          <a:xfrm>
            <a:off x="329609" y="0"/>
            <a:ext cx="6332541" cy="6838133"/>
          </a:xfrm>
          <a:prstGeom prst="rect">
            <a:avLst/>
          </a:prstGeom>
        </p:spPr>
      </p:pic>
      <p:pic>
        <p:nvPicPr>
          <p:cNvPr id="3" name="Afbeelding 2">
            <a:extLst>
              <a:ext uri="{FF2B5EF4-FFF2-40B4-BE49-F238E27FC236}">
                <a16:creationId xmlns:a16="http://schemas.microsoft.com/office/drawing/2014/main" id="{B10777B1-D540-6E4C-E5F7-0EB3F9F6EF95}"/>
              </a:ext>
            </a:extLst>
          </p:cNvPr>
          <p:cNvPicPr>
            <a:picLocks noChangeAspect="1"/>
          </p:cNvPicPr>
          <p:nvPr/>
        </p:nvPicPr>
        <p:blipFill>
          <a:blip r:embed="rId3"/>
          <a:stretch>
            <a:fillRect/>
          </a:stretch>
        </p:blipFill>
        <p:spPr>
          <a:xfrm>
            <a:off x="7554842" y="3168578"/>
            <a:ext cx="3311641" cy="1025730"/>
          </a:xfrm>
          <a:prstGeom prst="rect">
            <a:avLst/>
          </a:prstGeom>
        </p:spPr>
      </p:pic>
    </p:spTree>
    <p:extLst>
      <p:ext uri="{BB962C8B-B14F-4D97-AF65-F5344CB8AC3E}">
        <p14:creationId xmlns:p14="http://schemas.microsoft.com/office/powerpoint/2010/main" val="140196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6" presetClass="emph" presetSubtype="0" fill="hold" nodeType="afterEffect">
                                  <p:stCondLst>
                                    <p:cond delay="0"/>
                                  </p:stCondLst>
                                  <p:childTnLst>
                                    <p:animScale>
                                      <p:cBhvr>
                                        <p:cTn id="19"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Zoek het even lekker zelf uit - bovenbouw. Uitdagende opdrachten om te leren plannen. Door Harrie Meinen. Kaft van het boek">
            <a:hlinkClick r:id="rId2"/>
            <a:extLst>
              <a:ext uri="{FF2B5EF4-FFF2-40B4-BE49-F238E27FC236}">
                <a16:creationId xmlns:a16="http://schemas.microsoft.com/office/drawing/2014/main" id="{7E0F92B6-7ECF-B6D4-A44C-01713471A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70348">
            <a:off x="225960" y="1065845"/>
            <a:ext cx="3155765" cy="4726309"/>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0CB7BD7C-D68D-E854-7049-5262D68A96F6}"/>
              </a:ext>
            </a:extLst>
          </p:cNvPr>
          <p:cNvPicPr>
            <a:picLocks noChangeAspect="1"/>
          </p:cNvPicPr>
          <p:nvPr/>
        </p:nvPicPr>
        <p:blipFill>
          <a:blip r:embed="rId4"/>
          <a:stretch>
            <a:fillRect/>
          </a:stretch>
        </p:blipFill>
        <p:spPr>
          <a:xfrm>
            <a:off x="2999350" y="496833"/>
            <a:ext cx="11515725" cy="6096000"/>
          </a:xfrm>
          <a:prstGeom prst="rect">
            <a:avLst/>
          </a:prstGeom>
        </p:spPr>
      </p:pic>
    </p:spTree>
    <p:extLst>
      <p:ext uri="{BB962C8B-B14F-4D97-AF65-F5344CB8AC3E}">
        <p14:creationId xmlns:p14="http://schemas.microsoft.com/office/powerpoint/2010/main" val="2674791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955927A-0DFB-0BAA-BDAB-24E690529401}"/>
              </a:ext>
            </a:extLst>
          </p:cNvPr>
          <p:cNvPicPr>
            <a:picLocks noChangeAspect="1"/>
          </p:cNvPicPr>
          <p:nvPr/>
        </p:nvPicPr>
        <p:blipFill>
          <a:blip r:embed="rId2"/>
          <a:stretch>
            <a:fillRect/>
          </a:stretch>
        </p:blipFill>
        <p:spPr>
          <a:xfrm>
            <a:off x="383978" y="0"/>
            <a:ext cx="5001978" cy="6858000"/>
          </a:xfrm>
          <a:prstGeom prst="rect">
            <a:avLst/>
          </a:prstGeom>
        </p:spPr>
      </p:pic>
      <p:pic>
        <p:nvPicPr>
          <p:cNvPr id="5" name="Afbeelding 4">
            <a:extLst>
              <a:ext uri="{FF2B5EF4-FFF2-40B4-BE49-F238E27FC236}">
                <a16:creationId xmlns:a16="http://schemas.microsoft.com/office/drawing/2014/main" id="{CCF4A5C9-ED08-9396-A251-DA7D7AB0564E}"/>
              </a:ext>
            </a:extLst>
          </p:cNvPr>
          <p:cNvPicPr>
            <a:picLocks noChangeAspect="1"/>
          </p:cNvPicPr>
          <p:nvPr/>
        </p:nvPicPr>
        <p:blipFill>
          <a:blip r:embed="rId3"/>
          <a:stretch>
            <a:fillRect/>
          </a:stretch>
        </p:blipFill>
        <p:spPr>
          <a:xfrm>
            <a:off x="6216126" y="0"/>
            <a:ext cx="4969701" cy="6858000"/>
          </a:xfrm>
          <a:prstGeom prst="rect">
            <a:avLst/>
          </a:prstGeom>
        </p:spPr>
      </p:pic>
      <p:sp>
        <p:nvSpPr>
          <p:cNvPr id="2" name="Tekstvak 1">
            <a:extLst>
              <a:ext uri="{FF2B5EF4-FFF2-40B4-BE49-F238E27FC236}">
                <a16:creationId xmlns:a16="http://schemas.microsoft.com/office/drawing/2014/main" id="{2A079E34-E7B2-80BB-9F60-BFB1B40BCA65}"/>
              </a:ext>
            </a:extLst>
          </p:cNvPr>
          <p:cNvSpPr txBox="1"/>
          <p:nvPr/>
        </p:nvSpPr>
        <p:spPr>
          <a:xfrm>
            <a:off x="4298869" y="3228945"/>
            <a:ext cx="3122432" cy="400110"/>
          </a:xfrm>
          <a:prstGeom prst="rect">
            <a:avLst/>
          </a:prstGeom>
          <a:noFill/>
          <a:ln w="38100">
            <a:solidFill>
              <a:srgbClr val="FF0000"/>
            </a:solidFill>
          </a:ln>
        </p:spPr>
        <p:txBody>
          <a:bodyPr wrap="square" rtlCol="0">
            <a:spAutoFit/>
          </a:bodyPr>
          <a:lstStyle/>
          <a:p>
            <a:pPr algn="ctr"/>
            <a:r>
              <a:rPr lang="nl-NL" sz="2000" dirty="0"/>
              <a:t>Het werkplanformulier</a:t>
            </a:r>
          </a:p>
        </p:txBody>
      </p:sp>
    </p:spTree>
    <p:extLst>
      <p:ext uri="{BB962C8B-B14F-4D97-AF65-F5344CB8AC3E}">
        <p14:creationId xmlns:p14="http://schemas.microsoft.com/office/powerpoint/2010/main" val="360750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anim calcmode="lin" valueType="num">
                                      <p:cBhvr>
                                        <p:cTn id="8" dur="5000" fill="hold"/>
                                        <p:tgtEl>
                                          <p:spTgt spid="2"/>
                                        </p:tgtEl>
                                        <p:attrNameLst>
                                          <p:attrName>ppt_x</p:attrName>
                                        </p:attrNameLst>
                                      </p:cBhvr>
                                      <p:tavLst>
                                        <p:tav tm="0">
                                          <p:val>
                                            <p:strVal val="#ppt_x"/>
                                          </p:val>
                                        </p:tav>
                                        <p:tav tm="100000">
                                          <p:val>
                                            <p:strVal val="#ppt_x"/>
                                          </p:val>
                                        </p:tav>
                                      </p:tavLst>
                                    </p:anim>
                                    <p:anim calcmode="lin" valueType="num">
                                      <p:cBhvr>
                                        <p:cTn id="9" dur="5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0"/>
                            </p:stCondLst>
                            <p:childTnLst>
                              <p:par>
                                <p:cTn id="11" presetID="42" presetClass="exit" presetSubtype="0" fill="hold" grpId="1" nodeType="afterEffect">
                                  <p:stCondLst>
                                    <p:cond delay="0"/>
                                  </p:stCondLst>
                                  <p:childTnLst>
                                    <p:animEffect transition="out" filter="fade">
                                      <p:cBhvr>
                                        <p:cTn id="12" dur="1000"/>
                                        <p:tgtEl>
                                          <p:spTgt spid="2"/>
                                        </p:tgtEl>
                                      </p:cBhvr>
                                    </p:animEffect>
                                    <p:anim calcmode="lin" valueType="num">
                                      <p:cBhvr>
                                        <p:cTn id="13" dur="1000"/>
                                        <p:tgtEl>
                                          <p:spTgt spid="2"/>
                                        </p:tgtEl>
                                        <p:attrNameLst>
                                          <p:attrName>ppt_x</p:attrName>
                                        </p:attrNameLst>
                                      </p:cBhvr>
                                      <p:tavLst>
                                        <p:tav tm="0">
                                          <p:val>
                                            <p:strVal val="ppt_x"/>
                                          </p:val>
                                        </p:tav>
                                        <p:tav tm="100000">
                                          <p:val>
                                            <p:strVal val="ppt_x"/>
                                          </p:val>
                                        </p:tav>
                                      </p:tavLst>
                                    </p:anim>
                                    <p:anim calcmode="lin" valueType="num">
                                      <p:cBhvr>
                                        <p:cTn id="14" dur="1000"/>
                                        <p:tgtEl>
                                          <p:spTgt spid="2"/>
                                        </p:tgtEl>
                                        <p:attrNameLst>
                                          <p:attrName>ppt_y</p:attrName>
                                        </p:attrNameLst>
                                      </p:cBhvr>
                                      <p:tavLst>
                                        <p:tav tm="0">
                                          <p:val>
                                            <p:strVal val="ppt_y"/>
                                          </p:val>
                                        </p:tav>
                                        <p:tav tm="100000">
                                          <p:val>
                                            <p:strVal val="ppt_y+.1"/>
                                          </p:val>
                                        </p:tav>
                                      </p:tavLst>
                                    </p:anim>
                                    <p:set>
                                      <p:cBhvr>
                                        <p:cTn id="15"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F1C57E0-970C-F02C-B032-2F3C740829B5}"/>
              </a:ext>
            </a:extLst>
          </p:cNvPr>
          <p:cNvPicPr>
            <a:picLocks noChangeAspect="1"/>
          </p:cNvPicPr>
          <p:nvPr/>
        </p:nvPicPr>
        <p:blipFill>
          <a:blip r:embed="rId2"/>
          <a:stretch>
            <a:fillRect/>
          </a:stretch>
        </p:blipFill>
        <p:spPr>
          <a:xfrm>
            <a:off x="1518720" y="0"/>
            <a:ext cx="9154559" cy="6858000"/>
          </a:xfrm>
          <a:prstGeom prst="rect">
            <a:avLst/>
          </a:prstGeom>
        </p:spPr>
      </p:pic>
      <p:sp>
        <p:nvSpPr>
          <p:cNvPr id="4" name="Tekstvak 3">
            <a:extLst>
              <a:ext uri="{FF2B5EF4-FFF2-40B4-BE49-F238E27FC236}">
                <a16:creationId xmlns:a16="http://schemas.microsoft.com/office/drawing/2014/main" id="{0C3005BE-839C-A526-5496-064AB238F201}"/>
              </a:ext>
            </a:extLst>
          </p:cNvPr>
          <p:cNvSpPr txBox="1"/>
          <p:nvPr/>
        </p:nvSpPr>
        <p:spPr>
          <a:xfrm>
            <a:off x="648587" y="4834461"/>
            <a:ext cx="5337544" cy="1631216"/>
          </a:xfrm>
          <a:prstGeom prst="rect">
            <a:avLst/>
          </a:prstGeom>
          <a:noFill/>
          <a:ln w="38100">
            <a:solidFill>
              <a:srgbClr val="FF0000"/>
            </a:solidFill>
          </a:ln>
        </p:spPr>
        <p:txBody>
          <a:bodyPr wrap="square" rtlCol="0">
            <a:spAutoFit/>
          </a:bodyPr>
          <a:lstStyle/>
          <a:p>
            <a:pPr algn="ctr"/>
            <a:r>
              <a:rPr lang="nl-NL" sz="2000" b="1" dirty="0"/>
              <a:t>Voorbeeld:</a:t>
            </a:r>
          </a:p>
          <a:p>
            <a:pPr algn="ctr"/>
            <a:r>
              <a:rPr lang="nl-NL" sz="2000" dirty="0" err="1"/>
              <a:t>Huzzel</a:t>
            </a:r>
            <a:r>
              <a:rPr lang="nl-NL" sz="2000" dirty="0"/>
              <a:t> 45</a:t>
            </a:r>
          </a:p>
          <a:p>
            <a:pPr algn="ctr"/>
            <a:r>
              <a:rPr lang="nl-NL" sz="2000" dirty="0"/>
              <a:t>Mondriaan</a:t>
            </a:r>
          </a:p>
          <a:p>
            <a:r>
              <a:rPr lang="nl-NL" sz="2000" dirty="0">
                <a:solidFill>
                  <a:srgbClr val="0070C0"/>
                </a:solidFill>
              </a:rPr>
              <a:t>De </a:t>
            </a:r>
            <a:r>
              <a:rPr lang="nl-NL" sz="2000" b="1" u="sng" dirty="0">
                <a:solidFill>
                  <a:srgbClr val="0070C0"/>
                </a:solidFill>
              </a:rPr>
              <a:t>opdrachten</a:t>
            </a:r>
            <a:r>
              <a:rPr lang="nl-NL" sz="2000" dirty="0">
                <a:solidFill>
                  <a:srgbClr val="0070C0"/>
                </a:solidFill>
              </a:rPr>
              <a:t> vind je in het boek</a:t>
            </a:r>
          </a:p>
          <a:p>
            <a:r>
              <a:rPr lang="nl-NL" sz="2000" dirty="0">
                <a:solidFill>
                  <a:srgbClr val="0070C0"/>
                </a:solidFill>
              </a:rPr>
              <a:t>De </a:t>
            </a:r>
            <a:r>
              <a:rPr lang="nl-NL" sz="2000" b="1" u="sng" dirty="0">
                <a:solidFill>
                  <a:srgbClr val="0070C0"/>
                </a:solidFill>
              </a:rPr>
              <a:t>werkbladen</a:t>
            </a:r>
            <a:r>
              <a:rPr lang="nl-NL" sz="2000" dirty="0">
                <a:solidFill>
                  <a:srgbClr val="0070C0"/>
                </a:solidFill>
              </a:rPr>
              <a:t> staan in het boek + de website</a:t>
            </a:r>
          </a:p>
        </p:txBody>
      </p:sp>
    </p:spTree>
    <p:extLst>
      <p:ext uri="{BB962C8B-B14F-4D97-AF65-F5344CB8AC3E}">
        <p14:creationId xmlns:p14="http://schemas.microsoft.com/office/powerpoint/2010/main" val="14498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879D700-F3E1-A18F-DB95-C0B35D6EDC1C}"/>
              </a:ext>
            </a:extLst>
          </p:cNvPr>
          <p:cNvPicPr>
            <a:picLocks noChangeAspect="1"/>
          </p:cNvPicPr>
          <p:nvPr/>
        </p:nvPicPr>
        <p:blipFill>
          <a:blip r:embed="rId2"/>
          <a:stretch>
            <a:fillRect/>
          </a:stretch>
        </p:blipFill>
        <p:spPr>
          <a:xfrm>
            <a:off x="1241156" y="0"/>
            <a:ext cx="9709688" cy="6858000"/>
          </a:xfrm>
          <a:prstGeom prst="rect">
            <a:avLst/>
          </a:prstGeom>
        </p:spPr>
      </p:pic>
      <p:sp>
        <p:nvSpPr>
          <p:cNvPr id="6" name="Tekstvak 5">
            <a:extLst>
              <a:ext uri="{FF2B5EF4-FFF2-40B4-BE49-F238E27FC236}">
                <a16:creationId xmlns:a16="http://schemas.microsoft.com/office/drawing/2014/main" id="{9A125280-BE3E-AAB8-BD0D-FDED3A8E8036}"/>
              </a:ext>
            </a:extLst>
          </p:cNvPr>
          <p:cNvSpPr txBox="1"/>
          <p:nvPr/>
        </p:nvSpPr>
        <p:spPr>
          <a:xfrm>
            <a:off x="5326912" y="5334190"/>
            <a:ext cx="6772940" cy="1323439"/>
          </a:xfrm>
          <a:prstGeom prst="rect">
            <a:avLst/>
          </a:prstGeom>
          <a:noFill/>
          <a:ln w="38100">
            <a:solidFill>
              <a:srgbClr val="FF0000"/>
            </a:solidFill>
          </a:ln>
        </p:spPr>
        <p:txBody>
          <a:bodyPr wrap="square" rtlCol="0">
            <a:spAutoFit/>
          </a:bodyPr>
          <a:lstStyle/>
          <a:p>
            <a:pPr algn="ctr"/>
            <a:r>
              <a:rPr lang="nl-NL" sz="2000" b="1" dirty="0"/>
              <a:t>Voorbeeld:</a:t>
            </a:r>
          </a:p>
          <a:p>
            <a:pPr algn="ctr"/>
            <a:r>
              <a:rPr lang="nl-NL" sz="2000" dirty="0" err="1"/>
              <a:t>Huzzel</a:t>
            </a:r>
            <a:r>
              <a:rPr lang="nl-NL" sz="2000" dirty="0"/>
              <a:t> 45</a:t>
            </a:r>
          </a:p>
          <a:p>
            <a:pPr algn="ctr"/>
            <a:r>
              <a:rPr lang="nl-NL" sz="2000" dirty="0"/>
              <a:t>Mondriaan</a:t>
            </a:r>
          </a:p>
          <a:p>
            <a:r>
              <a:rPr lang="nl-NL" sz="2000" dirty="0">
                <a:solidFill>
                  <a:srgbClr val="0070C0"/>
                </a:solidFill>
              </a:rPr>
              <a:t>De </a:t>
            </a:r>
            <a:r>
              <a:rPr lang="nl-NL" sz="2000" b="1" u="sng" dirty="0">
                <a:solidFill>
                  <a:srgbClr val="0070C0"/>
                </a:solidFill>
              </a:rPr>
              <a:t>werkbladen</a:t>
            </a:r>
            <a:r>
              <a:rPr lang="nl-NL" sz="2000" dirty="0">
                <a:solidFill>
                  <a:srgbClr val="0070C0"/>
                </a:solidFill>
              </a:rPr>
              <a:t> kun je printen van de bijbehorende </a:t>
            </a:r>
            <a:r>
              <a:rPr lang="nl-NL" sz="2000" b="1" u="sng" dirty="0">
                <a:solidFill>
                  <a:srgbClr val="0070C0"/>
                </a:solidFill>
              </a:rPr>
              <a:t>website</a:t>
            </a:r>
          </a:p>
        </p:txBody>
      </p:sp>
    </p:spTree>
    <p:extLst>
      <p:ext uri="{BB962C8B-B14F-4D97-AF65-F5344CB8AC3E}">
        <p14:creationId xmlns:p14="http://schemas.microsoft.com/office/powerpoint/2010/main" val="104561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AA4DF65-565F-3D34-0B3C-581F2D909F61}"/>
              </a:ext>
            </a:extLst>
          </p:cNvPr>
          <p:cNvPicPr>
            <a:picLocks noChangeAspect="1"/>
          </p:cNvPicPr>
          <p:nvPr/>
        </p:nvPicPr>
        <p:blipFill>
          <a:blip r:embed="rId2"/>
          <a:stretch>
            <a:fillRect/>
          </a:stretch>
        </p:blipFill>
        <p:spPr>
          <a:xfrm>
            <a:off x="1250505" y="0"/>
            <a:ext cx="9690989" cy="6858000"/>
          </a:xfrm>
          <a:prstGeom prst="rect">
            <a:avLst/>
          </a:prstGeom>
        </p:spPr>
      </p:pic>
    </p:spTree>
    <p:extLst>
      <p:ext uri="{BB962C8B-B14F-4D97-AF65-F5344CB8AC3E}">
        <p14:creationId xmlns:p14="http://schemas.microsoft.com/office/powerpoint/2010/main" val="1571901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hoek 15"/>
          <p:cNvSpPr/>
          <p:nvPr/>
        </p:nvSpPr>
        <p:spPr>
          <a:xfrm>
            <a:off x="-11257" y="2098964"/>
            <a:ext cx="1618384" cy="7446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p:cNvSpPr/>
          <p:nvPr/>
        </p:nvSpPr>
        <p:spPr>
          <a:xfrm>
            <a:off x="3997036" y="0"/>
            <a:ext cx="4509654" cy="1518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p:cNvSpPr/>
          <p:nvPr/>
        </p:nvSpPr>
        <p:spPr>
          <a:xfrm>
            <a:off x="3887931" y="2843645"/>
            <a:ext cx="459626" cy="200717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hthoek 23"/>
          <p:cNvSpPr/>
          <p:nvPr/>
        </p:nvSpPr>
        <p:spPr>
          <a:xfrm>
            <a:off x="1607127" y="4954732"/>
            <a:ext cx="218209" cy="1903268"/>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
        <p:nvSpPr>
          <p:cNvPr id="23" name="Rechthoek 22"/>
          <p:cNvSpPr/>
          <p:nvPr/>
        </p:nvSpPr>
        <p:spPr>
          <a:xfrm>
            <a:off x="4399512" y="2098963"/>
            <a:ext cx="4159133" cy="70935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p:cNvSpPr/>
          <p:nvPr/>
        </p:nvSpPr>
        <p:spPr>
          <a:xfrm>
            <a:off x="1825336" y="2843645"/>
            <a:ext cx="335973" cy="190326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p:nvSpPr>
        <p:spPr>
          <a:xfrm>
            <a:off x="8724899" y="2843645"/>
            <a:ext cx="2961410" cy="190326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4" name="Rechthoek 3"/>
          <p:cNvSpPr/>
          <p:nvPr/>
        </p:nvSpPr>
        <p:spPr>
          <a:xfrm>
            <a:off x="2161309" y="0"/>
            <a:ext cx="21820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5" name="Rechthoek 4"/>
          <p:cNvSpPr/>
          <p:nvPr/>
        </p:nvSpPr>
        <p:spPr>
          <a:xfrm>
            <a:off x="3778827" y="0"/>
            <a:ext cx="21820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6" name="Rechthoek 5"/>
          <p:cNvSpPr/>
          <p:nvPr/>
        </p:nvSpPr>
        <p:spPr>
          <a:xfrm>
            <a:off x="8506690" y="0"/>
            <a:ext cx="21820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10" name="Rechthoek 9"/>
          <p:cNvSpPr/>
          <p:nvPr/>
        </p:nvSpPr>
        <p:spPr>
          <a:xfrm>
            <a:off x="0" y="1891145"/>
            <a:ext cx="12192000" cy="2078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dirty="0"/>
          </a:p>
        </p:txBody>
      </p:sp>
      <p:sp>
        <p:nvSpPr>
          <p:cNvPr id="11" name="Rechthoek 10"/>
          <p:cNvSpPr/>
          <p:nvPr/>
        </p:nvSpPr>
        <p:spPr>
          <a:xfrm flipV="1">
            <a:off x="0" y="2808319"/>
            <a:ext cx="121920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12" name="Rechthoek 11"/>
          <p:cNvSpPr/>
          <p:nvPr/>
        </p:nvSpPr>
        <p:spPr>
          <a:xfrm>
            <a:off x="0" y="4746913"/>
            <a:ext cx="12192000" cy="2078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13" name="Rechthoek 12"/>
          <p:cNvSpPr/>
          <p:nvPr/>
        </p:nvSpPr>
        <p:spPr>
          <a:xfrm>
            <a:off x="0" y="1518804"/>
            <a:ext cx="12192000" cy="2078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17" name="Rechthoek 16"/>
          <p:cNvSpPr/>
          <p:nvPr/>
        </p:nvSpPr>
        <p:spPr>
          <a:xfrm>
            <a:off x="1825336" y="1726623"/>
            <a:ext cx="335973" cy="164522"/>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20" name="Rechthoek 19"/>
          <p:cNvSpPr/>
          <p:nvPr/>
        </p:nvSpPr>
        <p:spPr>
          <a:xfrm>
            <a:off x="1709999" y="0"/>
            <a:ext cx="457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21" name="Rechthoek 20"/>
          <p:cNvSpPr/>
          <p:nvPr/>
        </p:nvSpPr>
        <p:spPr>
          <a:xfrm>
            <a:off x="1612843" y="0"/>
            <a:ext cx="457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22" name="Rechthoek 21"/>
          <p:cNvSpPr/>
          <p:nvPr/>
        </p:nvSpPr>
        <p:spPr>
          <a:xfrm>
            <a:off x="4347557" y="0"/>
            <a:ext cx="457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26" name="Rechthoek 25"/>
          <p:cNvSpPr/>
          <p:nvPr/>
        </p:nvSpPr>
        <p:spPr>
          <a:xfrm flipV="1">
            <a:off x="-11257" y="4597284"/>
            <a:ext cx="121920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8" name="Rechthoek 7"/>
          <p:cNvSpPr/>
          <p:nvPr/>
        </p:nvSpPr>
        <p:spPr>
          <a:xfrm>
            <a:off x="1794165" y="0"/>
            <a:ext cx="457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7" name="Rechthoek 6"/>
          <p:cNvSpPr/>
          <p:nvPr/>
        </p:nvSpPr>
        <p:spPr>
          <a:xfrm>
            <a:off x="11686309" y="0"/>
            <a:ext cx="21820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7D6D435B-983C-27C9-B74A-B3AAE6BC7BBF}"/>
              </a:ext>
            </a:extLst>
          </p:cNvPr>
          <p:cNvSpPr txBox="1"/>
          <p:nvPr/>
        </p:nvSpPr>
        <p:spPr>
          <a:xfrm>
            <a:off x="5867844" y="5339196"/>
            <a:ext cx="2619628" cy="707886"/>
          </a:xfrm>
          <a:prstGeom prst="rect">
            <a:avLst/>
          </a:prstGeom>
          <a:noFill/>
        </p:spPr>
        <p:txBody>
          <a:bodyPr wrap="none" rtlCol="0">
            <a:spAutoFit/>
          </a:bodyPr>
          <a:lstStyle/>
          <a:p>
            <a:r>
              <a:rPr lang="nl-NL" sz="4000" dirty="0"/>
              <a:t>HUZZEL 45</a:t>
            </a:r>
          </a:p>
        </p:txBody>
      </p:sp>
      <p:sp>
        <p:nvSpPr>
          <p:cNvPr id="3" name="Tekstvak 2">
            <a:extLst>
              <a:ext uri="{FF2B5EF4-FFF2-40B4-BE49-F238E27FC236}">
                <a16:creationId xmlns:a16="http://schemas.microsoft.com/office/drawing/2014/main" id="{A5675AC3-180F-58EE-704D-4CCF3525C17A}"/>
              </a:ext>
            </a:extLst>
          </p:cNvPr>
          <p:cNvSpPr txBox="1"/>
          <p:nvPr/>
        </p:nvSpPr>
        <p:spPr>
          <a:xfrm>
            <a:off x="8790456" y="5339196"/>
            <a:ext cx="2563522" cy="707886"/>
          </a:xfrm>
          <a:prstGeom prst="rect">
            <a:avLst/>
          </a:prstGeom>
          <a:noFill/>
        </p:spPr>
        <p:txBody>
          <a:bodyPr wrap="none" rtlCol="0">
            <a:spAutoFit/>
          </a:bodyPr>
          <a:lstStyle/>
          <a:p>
            <a:r>
              <a:rPr lang="nl-NL" sz="4000" dirty="0">
                <a:solidFill>
                  <a:srgbClr val="FF0000"/>
                </a:solidFill>
              </a:rPr>
              <a:t>Mon</a:t>
            </a:r>
            <a:r>
              <a:rPr lang="nl-NL" sz="4000" dirty="0">
                <a:highlight>
                  <a:srgbClr val="FFFF00"/>
                </a:highlight>
              </a:rPr>
              <a:t>dri</a:t>
            </a:r>
            <a:r>
              <a:rPr lang="nl-NL" sz="4000" dirty="0">
                <a:solidFill>
                  <a:srgbClr val="00B0F0"/>
                </a:solidFill>
              </a:rPr>
              <a:t>aan</a:t>
            </a:r>
          </a:p>
        </p:txBody>
      </p:sp>
    </p:spTree>
    <p:extLst>
      <p:ext uri="{BB962C8B-B14F-4D97-AF65-F5344CB8AC3E}">
        <p14:creationId xmlns:p14="http://schemas.microsoft.com/office/powerpoint/2010/main" val="309469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par>
                          <p:cTn id="27" fill="hold">
                            <p:stCondLst>
                              <p:cond delay="3000"/>
                            </p:stCondLst>
                            <p:childTnLst>
                              <p:par>
                                <p:cTn id="28" presetID="26"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gtEl>
                                      </p:cBhvr>
                                      <p:to x="100000" y="60000"/>
                                    </p:animScale>
                                    <p:animScale>
                                      <p:cBhvr>
                                        <p:cTn id="37" dur="166" decel="50000">
                                          <p:stCondLst>
                                            <p:cond delay="676"/>
                                          </p:stCondLst>
                                        </p:cTn>
                                        <p:tgtEl>
                                          <p:spTgt spid="5"/>
                                        </p:tgtEl>
                                      </p:cBhvr>
                                      <p:to x="100000" y="100000"/>
                                    </p:animScale>
                                    <p:animScale>
                                      <p:cBhvr>
                                        <p:cTn id="38" dur="26">
                                          <p:stCondLst>
                                            <p:cond delay="1312"/>
                                          </p:stCondLst>
                                        </p:cTn>
                                        <p:tgtEl>
                                          <p:spTgt spid="5"/>
                                        </p:tgtEl>
                                      </p:cBhvr>
                                      <p:to x="100000" y="80000"/>
                                    </p:animScale>
                                    <p:animScale>
                                      <p:cBhvr>
                                        <p:cTn id="39" dur="166" decel="50000">
                                          <p:stCondLst>
                                            <p:cond delay="1338"/>
                                          </p:stCondLst>
                                        </p:cTn>
                                        <p:tgtEl>
                                          <p:spTgt spid="5"/>
                                        </p:tgtEl>
                                      </p:cBhvr>
                                      <p:to x="100000" y="100000"/>
                                    </p:animScale>
                                    <p:animScale>
                                      <p:cBhvr>
                                        <p:cTn id="40" dur="26">
                                          <p:stCondLst>
                                            <p:cond delay="1642"/>
                                          </p:stCondLst>
                                        </p:cTn>
                                        <p:tgtEl>
                                          <p:spTgt spid="5"/>
                                        </p:tgtEl>
                                      </p:cBhvr>
                                      <p:to x="100000" y="90000"/>
                                    </p:animScale>
                                    <p:animScale>
                                      <p:cBhvr>
                                        <p:cTn id="41" dur="166" decel="50000">
                                          <p:stCondLst>
                                            <p:cond delay="1668"/>
                                          </p:stCondLst>
                                        </p:cTn>
                                        <p:tgtEl>
                                          <p:spTgt spid="5"/>
                                        </p:tgtEl>
                                      </p:cBhvr>
                                      <p:to x="100000" y="100000"/>
                                    </p:animScale>
                                    <p:animScale>
                                      <p:cBhvr>
                                        <p:cTn id="42" dur="26">
                                          <p:stCondLst>
                                            <p:cond delay="1808"/>
                                          </p:stCondLst>
                                        </p:cTn>
                                        <p:tgtEl>
                                          <p:spTgt spid="5"/>
                                        </p:tgtEl>
                                      </p:cBhvr>
                                      <p:to x="100000" y="95000"/>
                                    </p:animScale>
                                    <p:animScale>
                                      <p:cBhvr>
                                        <p:cTn id="43" dur="166" decel="50000">
                                          <p:stCondLst>
                                            <p:cond delay="1834"/>
                                          </p:stCondLst>
                                        </p:cTn>
                                        <p:tgtEl>
                                          <p:spTgt spid="5"/>
                                        </p:tgtEl>
                                      </p:cBhvr>
                                      <p:to x="100000" y="100000"/>
                                    </p:animScale>
                                  </p:childTnLst>
                                </p:cTn>
                              </p:par>
                            </p:childTnLst>
                          </p:cTn>
                        </p:par>
                        <p:par>
                          <p:cTn id="44" fill="hold">
                            <p:stCondLst>
                              <p:cond delay="5000"/>
                            </p:stCondLst>
                            <p:childTnLst>
                              <p:par>
                                <p:cTn id="45" presetID="26"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80">
                                          <p:stCondLst>
                                            <p:cond delay="0"/>
                                          </p:stCondLst>
                                        </p:cTn>
                                        <p:tgtEl>
                                          <p:spTgt spid="13"/>
                                        </p:tgtEl>
                                      </p:cBhvr>
                                    </p:animEffect>
                                    <p:anim calcmode="lin" valueType="num">
                                      <p:cBhvr>
                                        <p:cTn id="4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3" dur="26">
                                          <p:stCondLst>
                                            <p:cond delay="650"/>
                                          </p:stCondLst>
                                        </p:cTn>
                                        <p:tgtEl>
                                          <p:spTgt spid="13"/>
                                        </p:tgtEl>
                                      </p:cBhvr>
                                      <p:to x="100000" y="60000"/>
                                    </p:animScale>
                                    <p:animScale>
                                      <p:cBhvr>
                                        <p:cTn id="54" dur="166" decel="50000">
                                          <p:stCondLst>
                                            <p:cond delay="676"/>
                                          </p:stCondLst>
                                        </p:cTn>
                                        <p:tgtEl>
                                          <p:spTgt spid="13"/>
                                        </p:tgtEl>
                                      </p:cBhvr>
                                      <p:to x="100000" y="100000"/>
                                    </p:animScale>
                                    <p:animScale>
                                      <p:cBhvr>
                                        <p:cTn id="55" dur="26">
                                          <p:stCondLst>
                                            <p:cond delay="1312"/>
                                          </p:stCondLst>
                                        </p:cTn>
                                        <p:tgtEl>
                                          <p:spTgt spid="13"/>
                                        </p:tgtEl>
                                      </p:cBhvr>
                                      <p:to x="100000" y="80000"/>
                                    </p:animScale>
                                    <p:animScale>
                                      <p:cBhvr>
                                        <p:cTn id="56" dur="166" decel="50000">
                                          <p:stCondLst>
                                            <p:cond delay="1338"/>
                                          </p:stCondLst>
                                        </p:cTn>
                                        <p:tgtEl>
                                          <p:spTgt spid="13"/>
                                        </p:tgtEl>
                                      </p:cBhvr>
                                      <p:to x="100000" y="100000"/>
                                    </p:animScale>
                                    <p:animScale>
                                      <p:cBhvr>
                                        <p:cTn id="57" dur="26">
                                          <p:stCondLst>
                                            <p:cond delay="1642"/>
                                          </p:stCondLst>
                                        </p:cTn>
                                        <p:tgtEl>
                                          <p:spTgt spid="13"/>
                                        </p:tgtEl>
                                      </p:cBhvr>
                                      <p:to x="100000" y="90000"/>
                                    </p:animScale>
                                    <p:animScale>
                                      <p:cBhvr>
                                        <p:cTn id="58" dur="166" decel="50000">
                                          <p:stCondLst>
                                            <p:cond delay="1668"/>
                                          </p:stCondLst>
                                        </p:cTn>
                                        <p:tgtEl>
                                          <p:spTgt spid="13"/>
                                        </p:tgtEl>
                                      </p:cBhvr>
                                      <p:to x="100000" y="100000"/>
                                    </p:animScale>
                                    <p:animScale>
                                      <p:cBhvr>
                                        <p:cTn id="59" dur="26">
                                          <p:stCondLst>
                                            <p:cond delay="1808"/>
                                          </p:stCondLst>
                                        </p:cTn>
                                        <p:tgtEl>
                                          <p:spTgt spid="13"/>
                                        </p:tgtEl>
                                      </p:cBhvr>
                                      <p:to x="100000" y="95000"/>
                                    </p:animScale>
                                    <p:animScale>
                                      <p:cBhvr>
                                        <p:cTn id="60" dur="166" decel="50000">
                                          <p:stCondLst>
                                            <p:cond delay="1834"/>
                                          </p:stCondLst>
                                        </p:cTn>
                                        <p:tgtEl>
                                          <p:spTgt spid="13"/>
                                        </p:tgtEl>
                                      </p:cBhvr>
                                      <p:to x="100000" y="100000"/>
                                    </p:animScale>
                                  </p:childTnLst>
                                </p:cTn>
                              </p:par>
                            </p:childTnLst>
                          </p:cTn>
                        </p:par>
                        <p:par>
                          <p:cTn id="61" fill="hold">
                            <p:stCondLst>
                              <p:cond delay="7000"/>
                            </p:stCondLst>
                            <p:childTnLst>
                              <p:par>
                                <p:cTn id="62" presetID="26"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down)">
                                      <p:cBhvr>
                                        <p:cTn id="64" dur="580">
                                          <p:stCondLst>
                                            <p:cond delay="0"/>
                                          </p:stCondLst>
                                        </p:cTn>
                                        <p:tgtEl>
                                          <p:spTgt spid="26"/>
                                        </p:tgtEl>
                                      </p:cBhvr>
                                    </p:animEffect>
                                    <p:anim calcmode="lin" valueType="num">
                                      <p:cBhvr>
                                        <p:cTn id="65"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70" dur="26">
                                          <p:stCondLst>
                                            <p:cond delay="650"/>
                                          </p:stCondLst>
                                        </p:cTn>
                                        <p:tgtEl>
                                          <p:spTgt spid="26"/>
                                        </p:tgtEl>
                                      </p:cBhvr>
                                      <p:to x="100000" y="60000"/>
                                    </p:animScale>
                                    <p:animScale>
                                      <p:cBhvr>
                                        <p:cTn id="71" dur="166" decel="50000">
                                          <p:stCondLst>
                                            <p:cond delay="676"/>
                                          </p:stCondLst>
                                        </p:cTn>
                                        <p:tgtEl>
                                          <p:spTgt spid="26"/>
                                        </p:tgtEl>
                                      </p:cBhvr>
                                      <p:to x="100000" y="100000"/>
                                    </p:animScale>
                                    <p:animScale>
                                      <p:cBhvr>
                                        <p:cTn id="72" dur="26">
                                          <p:stCondLst>
                                            <p:cond delay="1312"/>
                                          </p:stCondLst>
                                        </p:cTn>
                                        <p:tgtEl>
                                          <p:spTgt spid="26"/>
                                        </p:tgtEl>
                                      </p:cBhvr>
                                      <p:to x="100000" y="80000"/>
                                    </p:animScale>
                                    <p:animScale>
                                      <p:cBhvr>
                                        <p:cTn id="73" dur="166" decel="50000">
                                          <p:stCondLst>
                                            <p:cond delay="1338"/>
                                          </p:stCondLst>
                                        </p:cTn>
                                        <p:tgtEl>
                                          <p:spTgt spid="26"/>
                                        </p:tgtEl>
                                      </p:cBhvr>
                                      <p:to x="100000" y="100000"/>
                                    </p:animScale>
                                    <p:animScale>
                                      <p:cBhvr>
                                        <p:cTn id="74" dur="26">
                                          <p:stCondLst>
                                            <p:cond delay="1642"/>
                                          </p:stCondLst>
                                        </p:cTn>
                                        <p:tgtEl>
                                          <p:spTgt spid="26"/>
                                        </p:tgtEl>
                                      </p:cBhvr>
                                      <p:to x="100000" y="90000"/>
                                    </p:animScale>
                                    <p:animScale>
                                      <p:cBhvr>
                                        <p:cTn id="75" dur="166" decel="50000">
                                          <p:stCondLst>
                                            <p:cond delay="1668"/>
                                          </p:stCondLst>
                                        </p:cTn>
                                        <p:tgtEl>
                                          <p:spTgt spid="26"/>
                                        </p:tgtEl>
                                      </p:cBhvr>
                                      <p:to x="100000" y="100000"/>
                                    </p:animScale>
                                    <p:animScale>
                                      <p:cBhvr>
                                        <p:cTn id="76" dur="26">
                                          <p:stCondLst>
                                            <p:cond delay="1808"/>
                                          </p:stCondLst>
                                        </p:cTn>
                                        <p:tgtEl>
                                          <p:spTgt spid="26"/>
                                        </p:tgtEl>
                                      </p:cBhvr>
                                      <p:to x="100000" y="95000"/>
                                    </p:animScale>
                                    <p:animScale>
                                      <p:cBhvr>
                                        <p:cTn id="77" dur="166" decel="50000">
                                          <p:stCondLst>
                                            <p:cond delay="1834"/>
                                          </p:stCondLst>
                                        </p:cTn>
                                        <p:tgtEl>
                                          <p:spTgt spid="26"/>
                                        </p:tgtEl>
                                      </p:cBhvr>
                                      <p:to x="100000" y="100000"/>
                                    </p:animScale>
                                  </p:childTnLst>
                                </p:cTn>
                              </p:par>
                            </p:childTnLst>
                          </p:cTn>
                        </p:par>
                        <p:par>
                          <p:cTn id="78" fill="hold">
                            <p:stCondLst>
                              <p:cond delay="9000"/>
                            </p:stCondLst>
                            <p:childTnLst>
                              <p:par>
                                <p:cTn id="79" presetID="26" presetClass="entr" presetSubtype="0"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wipe(down)">
                                      <p:cBhvr>
                                        <p:cTn id="81" dur="580">
                                          <p:stCondLst>
                                            <p:cond delay="0"/>
                                          </p:stCondLst>
                                        </p:cTn>
                                        <p:tgtEl>
                                          <p:spTgt spid="12"/>
                                        </p:tgtEl>
                                      </p:cBhvr>
                                    </p:animEffect>
                                    <p:anim calcmode="lin" valueType="num">
                                      <p:cBhvr>
                                        <p:cTn id="8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7" dur="26">
                                          <p:stCondLst>
                                            <p:cond delay="650"/>
                                          </p:stCondLst>
                                        </p:cTn>
                                        <p:tgtEl>
                                          <p:spTgt spid="12"/>
                                        </p:tgtEl>
                                      </p:cBhvr>
                                      <p:to x="100000" y="60000"/>
                                    </p:animScale>
                                    <p:animScale>
                                      <p:cBhvr>
                                        <p:cTn id="88" dur="166" decel="50000">
                                          <p:stCondLst>
                                            <p:cond delay="676"/>
                                          </p:stCondLst>
                                        </p:cTn>
                                        <p:tgtEl>
                                          <p:spTgt spid="12"/>
                                        </p:tgtEl>
                                      </p:cBhvr>
                                      <p:to x="100000" y="100000"/>
                                    </p:animScale>
                                    <p:animScale>
                                      <p:cBhvr>
                                        <p:cTn id="89" dur="26">
                                          <p:stCondLst>
                                            <p:cond delay="1312"/>
                                          </p:stCondLst>
                                        </p:cTn>
                                        <p:tgtEl>
                                          <p:spTgt spid="12"/>
                                        </p:tgtEl>
                                      </p:cBhvr>
                                      <p:to x="100000" y="80000"/>
                                    </p:animScale>
                                    <p:animScale>
                                      <p:cBhvr>
                                        <p:cTn id="90" dur="166" decel="50000">
                                          <p:stCondLst>
                                            <p:cond delay="1338"/>
                                          </p:stCondLst>
                                        </p:cTn>
                                        <p:tgtEl>
                                          <p:spTgt spid="12"/>
                                        </p:tgtEl>
                                      </p:cBhvr>
                                      <p:to x="100000" y="100000"/>
                                    </p:animScale>
                                    <p:animScale>
                                      <p:cBhvr>
                                        <p:cTn id="91" dur="26">
                                          <p:stCondLst>
                                            <p:cond delay="1642"/>
                                          </p:stCondLst>
                                        </p:cTn>
                                        <p:tgtEl>
                                          <p:spTgt spid="12"/>
                                        </p:tgtEl>
                                      </p:cBhvr>
                                      <p:to x="100000" y="90000"/>
                                    </p:animScale>
                                    <p:animScale>
                                      <p:cBhvr>
                                        <p:cTn id="92" dur="166" decel="50000">
                                          <p:stCondLst>
                                            <p:cond delay="1668"/>
                                          </p:stCondLst>
                                        </p:cTn>
                                        <p:tgtEl>
                                          <p:spTgt spid="12"/>
                                        </p:tgtEl>
                                      </p:cBhvr>
                                      <p:to x="100000" y="100000"/>
                                    </p:animScale>
                                    <p:animScale>
                                      <p:cBhvr>
                                        <p:cTn id="93" dur="26">
                                          <p:stCondLst>
                                            <p:cond delay="1808"/>
                                          </p:stCondLst>
                                        </p:cTn>
                                        <p:tgtEl>
                                          <p:spTgt spid="12"/>
                                        </p:tgtEl>
                                      </p:cBhvr>
                                      <p:to x="100000" y="95000"/>
                                    </p:animScale>
                                    <p:animScale>
                                      <p:cBhvr>
                                        <p:cTn id="94" dur="166" decel="50000">
                                          <p:stCondLst>
                                            <p:cond delay="1834"/>
                                          </p:stCondLst>
                                        </p:cTn>
                                        <p:tgtEl>
                                          <p:spTgt spid="12"/>
                                        </p:tgtEl>
                                      </p:cBhvr>
                                      <p:to x="100000" y="100000"/>
                                    </p:animScale>
                                  </p:childTnLst>
                                </p:cTn>
                              </p:par>
                            </p:childTnLst>
                          </p:cTn>
                        </p:par>
                        <p:par>
                          <p:cTn id="95" fill="hold">
                            <p:stCondLst>
                              <p:cond delay="11000"/>
                            </p:stCondLst>
                            <p:childTnLst>
                              <p:par>
                                <p:cTn id="96" presetID="1" presetClass="emph" presetSubtype="2" fill="hold" nodeType="afterEffect">
                                  <p:stCondLst>
                                    <p:cond delay="0"/>
                                  </p:stCondLst>
                                  <p:childTnLst>
                                    <p:animClr clrSpc="rgb" dir="cw">
                                      <p:cBhvr>
                                        <p:cTn id="97" dur="2000" fill="hold"/>
                                        <p:tgtEl>
                                          <p:spTgt spid="24"/>
                                        </p:tgtEl>
                                        <p:attrNameLst>
                                          <p:attrName>fillcolor</p:attrName>
                                        </p:attrNameLst>
                                      </p:cBhvr>
                                      <p:to>
                                        <a:srgbClr val="FFFF00"/>
                                      </p:to>
                                    </p:animClr>
                                    <p:set>
                                      <p:cBhvr>
                                        <p:cTn id="98" dur="2000" fill="hold"/>
                                        <p:tgtEl>
                                          <p:spTgt spid="24"/>
                                        </p:tgtEl>
                                        <p:attrNameLst>
                                          <p:attrName>fill.type</p:attrName>
                                        </p:attrNameLst>
                                      </p:cBhvr>
                                      <p:to>
                                        <p:strVal val="solid"/>
                                      </p:to>
                                    </p:set>
                                    <p:set>
                                      <p:cBhvr>
                                        <p:cTn id="99" dur="2000" fill="hold"/>
                                        <p:tgtEl>
                                          <p:spTgt spid="24"/>
                                        </p:tgtEl>
                                        <p:attrNameLst>
                                          <p:attrName>fill.on</p:attrName>
                                        </p:attrNameLst>
                                      </p:cBhvr>
                                      <p:to>
                                        <p:strVal val="true"/>
                                      </p:to>
                                    </p:set>
                                  </p:childTnLst>
                                </p:cTn>
                              </p:par>
                            </p:childTnLst>
                          </p:cTn>
                        </p:par>
                        <p:par>
                          <p:cTn id="100" fill="hold">
                            <p:stCondLst>
                              <p:cond delay="13000"/>
                            </p:stCondLst>
                            <p:childTnLst>
                              <p:par>
                                <p:cTn id="101" presetID="26" presetClass="entr" presetSubtype="0" fill="hold" grpId="0" nodeType="after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wipe(down)">
                                      <p:cBhvr>
                                        <p:cTn id="103" dur="580">
                                          <p:stCondLst>
                                            <p:cond delay="0"/>
                                          </p:stCondLst>
                                        </p:cTn>
                                        <p:tgtEl>
                                          <p:spTgt spid="10"/>
                                        </p:tgtEl>
                                      </p:cBhvr>
                                    </p:animEffect>
                                    <p:anim calcmode="lin" valueType="num">
                                      <p:cBhvr>
                                        <p:cTn id="10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09" dur="26">
                                          <p:stCondLst>
                                            <p:cond delay="650"/>
                                          </p:stCondLst>
                                        </p:cTn>
                                        <p:tgtEl>
                                          <p:spTgt spid="10"/>
                                        </p:tgtEl>
                                      </p:cBhvr>
                                      <p:to x="100000" y="60000"/>
                                    </p:animScale>
                                    <p:animScale>
                                      <p:cBhvr>
                                        <p:cTn id="110" dur="166" decel="50000">
                                          <p:stCondLst>
                                            <p:cond delay="676"/>
                                          </p:stCondLst>
                                        </p:cTn>
                                        <p:tgtEl>
                                          <p:spTgt spid="10"/>
                                        </p:tgtEl>
                                      </p:cBhvr>
                                      <p:to x="100000" y="100000"/>
                                    </p:animScale>
                                    <p:animScale>
                                      <p:cBhvr>
                                        <p:cTn id="111" dur="26">
                                          <p:stCondLst>
                                            <p:cond delay="1312"/>
                                          </p:stCondLst>
                                        </p:cTn>
                                        <p:tgtEl>
                                          <p:spTgt spid="10"/>
                                        </p:tgtEl>
                                      </p:cBhvr>
                                      <p:to x="100000" y="80000"/>
                                    </p:animScale>
                                    <p:animScale>
                                      <p:cBhvr>
                                        <p:cTn id="112" dur="166" decel="50000">
                                          <p:stCondLst>
                                            <p:cond delay="1338"/>
                                          </p:stCondLst>
                                        </p:cTn>
                                        <p:tgtEl>
                                          <p:spTgt spid="10"/>
                                        </p:tgtEl>
                                      </p:cBhvr>
                                      <p:to x="100000" y="100000"/>
                                    </p:animScale>
                                    <p:animScale>
                                      <p:cBhvr>
                                        <p:cTn id="113" dur="26">
                                          <p:stCondLst>
                                            <p:cond delay="1642"/>
                                          </p:stCondLst>
                                        </p:cTn>
                                        <p:tgtEl>
                                          <p:spTgt spid="10"/>
                                        </p:tgtEl>
                                      </p:cBhvr>
                                      <p:to x="100000" y="90000"/>
                                    </p:animScale>
                                    <p:animScale>
                                      <p:cBhvr>
                                        <p:cTn id="114" dur="166" decel="50000">
                                          <p:stCondLst>
                                            <p:cond delay="1668"/>
                                          </p:stCondLst>
                                        </p:cTn>
                                        <p:tgtEl>
                                          <p:spTgt spid="10"/>
                                        </p:tgtEl>
                                      </p:cBhvr>
                                      <p:to x="100000" y="100000"/>
                                    </p:animScale>
                                    <p:animScale>
                                      <p:cBhvr>
                                        <p:cTn id="115" dur="26">
                                          <p:stCondLst>
                                            <p:cond delay="1808"/>
                                          </p:stCondLst>
                                        </p:cTn>
                                        <p:tgtEl>
                                          <p:spTgt spid="10"/>
                                        </p:tgtEl>
                                      </p:cBhvr>
                                      <p:to x="100000" y="95000"/>
                                    </p:animScale>
                                    <p:animScale>
                                      <p:cBhvr>
                                        <p:cTn id="116" dur="166" decel="50000">
                                          <p:stCondLst>
                                            <p:cond delay="1834"/>
                                          </p:stCondLst>
                                        </p:cTn>
                                        <p:tgtEl>
                                          <p:spTgt spid="10"/>
                                        </p:tgtEl>
                                      </p:cBhvr>
                                      <p:to x="100000" y="100000"/>
                                    </p:animScale>
                                  </p:childTnLst>
                                </p:cTn>
                              </p:par>
                            </p:childTnLst>
                          </p:cTn>
                        </p:par>
                        <p:par>
                          <p:cTn id="117" fill="hold">
                            <p:stCondLst>
                              <p:cond delay="15000"/>
                            </p:stCondLst>
                            <p:childTnLst>
                              <p:par>
                                <p:cTn id="118" presetID="1" presetClass="emph" presetSubtype="2" fill="hold" nodeType="afterEffect">
                                  <p:stCondLst>
                                    <p:cond delay="0"/>
                                  </p:stCondLst>
                                  <p:childTnLst>
                                    <p:animClr clrSpc="rgb" dir="cw">
                                      <p:cBhvr>
                                        <p:cTn id="119" dur="2000" fill="hold"/>
                                        <p:tgtEl>
                                          <p:spTgt spid="14"/>
                                        </p:tgtEl>
                                        <p:attrNameLst>
                                          <p:attrName>fillcolor</p:attrName>
                                        </p:attrNameLst>
                                      </p:cBhvr>
                                      <p:to>
                                        <a:schemeClr val="accent2"/>
                                      </p:to>
                                    </p:animClr>
                                    <p:set>
                                      <p:cBhvr>
                                        <p:cTn id="120" dur="2000" fill="hold"/>
                                        <p:tgtEl>
                                          <p:spTgt spid="14"/>
                                        </p:tgtEl>
                                        <p:attrNameLst>
                                          <p:attrName>fill.type</p:attrName>
                                        </p:attrNameLst>
                                      </p:cBhvr>
                                      <p:to>
                                        <p:strVal val="solid"/>
                                      </p:to>
                                    </p:set>
                                    <p:set>
                                      <p:cBhvr>
                                        <p:cTn id="121" dur="2000" fill="hold"/>
                                        <p:tgtEl>
                                          <p:spTgt spid="14"/>
                                        </p:tgtEl>
                                        <p:attrNameLst>
                                          <p:attrName>fill.on</p:attrName>
                                        </p:attrNameLst>
                                      </p:cBhvr>
                                      <p:to>
                                        <p:strVal val="true"/>
                                      </p:to>
                                    </p:set>
                                  </p:childTnLst>
                                </p:cTn>
                              </p:par>
                            </p:childTnLst>
                          </p:cTn>
                        </p:par>
                        <p:par>
                          <p:cTn id="122" fill="hold">
                            <p:stCondLst>
                              <p:cond delay="17000"/>
                            </p:stCondLst>
                            <p:childTnLst>
                              <p:par>
                                <p:cTn id="123" presetID="1" presetClass="emph" presetSubtype="2" fill="hold" nodeType="afterEffect">
                                  <p:stCondLst>
                                    <p:cond delay="0"/>
                                  </p:stCondLst>
                                  <p:childTnLst>
                                    <p:animClr clrSpc="rgb" dir="cw">
                                      <p:cBhvr>
                                        <p:cTn id="124" dur="2000" fill="hold"/>
                                        <p:tgtEl>
                                          <p:spTgt spid="16"/>
                                        </p:tgtEl>
                                        <p:attrNameLst>
                                          <p:attrName>fillcolor</p:attrName>
                                        </p:attrNameLst>
                                      </p:cBhvr>
                                      <p:to>
                                        <a:srgbClr val="FFFF00"/>
                                      </p:to>
                                    </p:animClr>
                                    <p:set>
                                      <p:cBhvr>
                                        <p:cTn id="125" dur="2000" fill="hold"/>
                                        <p:tgtEl>
                                          <p:spTgt spid="16"/>
                                        </p:tgtEl>
                                        <p:attrNameLst>
                                          <p:attrName>fill.type</p:attrName>
                                        </p:attrNameLst>
                                      </p:cBhvr>
                                      <p:to>
                                        <p:strVal val="solid"/>
                                      </p:to>
                                    </p:set>
                                    <p:set>
                                      <p:cBhvr>
                                        <p:cTn id="126" dur="2000" fill="hold"/>
                                        <p:tgtEl>
                                          <p:spTgt spid="16"/>
                                        </p:tgtEl>
                                        <p:attrNameLst>
                                          <p:attrName>fill.on</p:attrName>
                                        </p:attrNameLst>
                                      </p:cBhvr>
                                      <p:to>
                                        <p:strVal val="true"/>
                                      </p:to>
                                    </p:set>
                                  </p:childTnLst>
                                </p:cTn>
                              </p:par>
                            </p:childTnLst>
                          </p:cTn>
                        </p:par>
                        <p:par>
                          <p:cTn id="127" fill="hold">
                            <p:stCondLst>
                              <p:cond delay="19000"/>
                            </p:stCondLst>
                            <p:childTnLst>
                              <p:par>
                                <p:cTn id="128" presetID="1" presetClass="emph" presetSubtype="2" fill="hold" nodeType="afterEffect">
                                  <p:stCondLst>
                                    <p:cond delay="0"/>
                                  </p:stCondLst>
                                  <p:childTnLst>
                                    <p:animClr clrSpc="rgb" dir="cw">
                                      <p:cBhvr>
                                        <p:cTn id="129" dur="2000" fill="hold"/>
                                        <p:tgtEl>
                                          <p:spTgt spid="17"/>
                                        </p:tgtEl>
                                        <p:attrNameLst>
                                          <p:attrName>fillcolor</p:attrName>
                                        </p:attrNameLst>
                                      </p:cBhvr>
                                      <p:to>
                                        <a:srgbClr val="00B0F0"/>
                                      </p:to>
                                    </p:animClr>
                                    <p:set>
                                      <p:cBhvr>
                                        <p:cTn id="130" dur="2000" fill="hold"/>
                                        <p:tgtEl>
                                          <p:spTgt spid="17"/>
                                        </p:tgtEl>
                                        <p:attrNameLst>
                                          <p:attrName>fill.type</p:attrName>
                                        </p:attrNameLst>
                                      </p:cBhvr>
                                      <p:to>
                                        <p:strVal val="solid"/>
                                      </p:to>
                                    </p:set>
                                    <p:set>
                                      <p:cBhvr>
                                        <p:cTn id="131" dur="2000" fill="hold"/>
                                        <p:tgtEl>
                                          <p:spTgt spid="17"/>
                                        </p:tgtEl>
                                        <p:attrNameLst>
                                          <p:attrName>fill.on</p:attrName>
                                        </p:attrNameLst>
                                      </p:cBhvr>
                                      <p:to>
                                        <p:strVal val="true"/>
                                      </p:to>
                                    </p:set>
                                  </p:childTnLst>
                                </p:cTn>
                              </p:par>
                            </p:childTnLst>
                          </p:cTn>
                        </p:par>
                        <p:par>
                          <p:cTn id="132" fill="hold">
                            <p:stCondLst>
                              <p:cond delay="21000"/>
                            </p:stCondLst>
                            <p:childTnLst>
                              <p:par>
                                <p:cTn id="133" presetID="1" presetClass="emph" presetSubtype="2" fill="hold" nodeType="afterEffect">
                                  <p:stCondLst>
                                    <p:cond delay="0"/>
                                  </p:stCondLst>
                                  <p:childTnLst>
                                    <p:animClr clrSpc="rgb" dir="cw">
                                      <p:cBhvr>
                                        <p:cTn id="134" dur="2000" fill="hold"/>
                                        <p:tgtEl>
                                          <p:spTgt spid="19"/>
                                        </p:tgtEl>
                                        <p:attrNameLst>
                                          <p:attrName>fillcolor</p:attrName>
                                        </p:attrNameLst>
                                      </p:cBhvr>
                                      <p:to>
                                        <a:srgbClr val="FFFF00"/>
                                      </p:to>
                                    </p:animClr>
                                    <p:set>
                                      <p:cBhvr>
                                        <p:cTn id="135" dur="2000" fill="hold"/>
                                        <p:tgtEl>
                                          <p:spTgt spid="19"/>
                                        </p:tgtEl>
                                        <p:attrNameLst>
                                          <p:attrName>fill.type</p:attrName>
                                        </p:attrNameLst>
                                      </p:cBhvr>
                                      <p:to>
                                        <p:strVal val="solid"/>
                                      </p:to>
                                    </p:set>
                                    <p:set>
                                      <p:cBhvr>
                                        <p:cTn id="136" dur="2000" fill="hold"/>
                                        <p:tgtEl>
                                          <p:spTgt spid="19"/>
                                        </p:tgtEl>
                                        <p:attrNameLst>
                                          <p:attrName>fill.on</p:attrName>
                                        </p:attrNameLst>
                                      </p:cBhvr>
                                      <p:to>
                                        <p:strVal val="true"/>
                                      </p:to>
                                    </p:set>
                                  </p:childTnLst>
                                </p:cTn>
                              </p:par>
                            </p:childTnLst>
                          </p:cTn>
                        </p:par>
                        <p:par>
                          <p:cTn id="137" fill="hold">
                            <p:stCondLst>
                              <p:cond delay="23000"/>
                            </p:stCondLst>
                            <p:childTnLst>
                              <p:par>
                                <p:cTn id="138" presetID="1" presetClass="emph" presetSubtype="2" fill="hold" nodeType="afterEffect">
                                  <p:stCondLst>
                                    <p:cond delay="0"/>
                                  </p:stCondLst>
                                  <p:childTnLst>
                                    <p:animClr clrSpc="rgb" dir="cw">
                                      <p:cBhvr>
                                        <p:cTn id="139" dur="2000" fill="hold"/>
                                        <p:tgtEl>
                                          <p:spTgt spid="19"/>
                                        </p:tgtEl>
                                        <p:attrNameLst>
                                          <p:attrName>fillcolor</p:attrName>
                                        </p:attrNameLst>
                                      </p:cBhvr>
                                      <p:to>
                                        <a:srgbClr val="00B0F0"/>
                                      </p:to>
                                    </p:animClr>
                                    <p:set>
                                      <p:cBhvr>
                                        <p:cTn id="140" dur="2000" fill="hold"/>
                                        <p:tgtEl>
                                          <p:spTgt spid="19"/>
                                        </p:tgtEl>
                                        <p:attrNameLst>
                                          <p:attrName>fill.type</p:attrName>
                                        </p:attrNameLst>
                                      </p:cBhvr>
                                      <p:to>
                                        <p:strVal val="solid"/>
                                      </p:to>
                                    </p:set>
                                    <p:set>
                                      <p:cBhvr>
                                        <p:cTn id="141" dur="2000" fill="hold"/>
                                        <p:tgtEl>
                                          <p:spTgt spid="19"/>
                                        </p:tgtEl>
                                        <p:attrNameLst>
                                          <p:attrName>fill.on</p:attrName>
                                        </p:attrNameLst>
                                      </p:cBhvr>
                                      <p:to>
                                        <p:strVal val="true"/>
                                      </p:to>
                                    </p:set>
                                  </p:childTnLst>
                                </p:cTn>
                              </p:par>
                            </p:childTnLst>
                          </p:cTn>
                        </p:par>
                        <p:par>
                          <p:cTn id="142" fill="hold">
                            <p:stCondLst>
                              <p:cond delay="25000"/>
                            </p:stCondLst>
                            <p:childTnLst>
                              <p:par>
                                <p:cTn id="143" presetID="1" presetClass="emph" presetSubtype="2" fill="hold" nodeType="afterEffect">
                                  <p:stCondLst>
                                    <p:cond delay="0"/>
                                  </p:stCondLst>
                                  <p:childTnLst>
                                    <p:animClr clrSpc="rgb" dir="cw">
                                      <p:cBhvr>
                                        <p:cTn id="144" dur="2000" fill="hold"/>
                                        <p:tgtEl>
                                          <p:spTgt spid="15"/>
                                        </p:tgtEl>
                                        <p:attrNameLst>
                                          <p:attrName>fillcolor</p:attrName>
                                        </p:attrNameLst>
                                      </p:cBhvr>
                                      <p:to>
                                        <a:schemeClr val="accent2"/>
                                      </p:to>
                                    </p:animClr>
                                    <p:set>
                                      <p:cBhvr>
                                        <p:cTn id="145" dur="2000" fill="hold"/>
                                        <p:tgtEl>
                                          <p:spTgt spid="15"/>
                                        </p:tgtEl>
                                        <p:attrNameLst>
                                          <p:attrName>fill.type</p:attrName>
                                        </p:attrNameLst>
                                      </p:cBhvr>
                                      <p:to>
                                        <p:strVal val="solid"/>
                                      </p:to>
                                    </p:set>
                                    <p:set>
                                      <p:cBhvr>
                                        <p:cTn id="146" dur="2000" fill="hold"/>
                                        <p:tgtEl>
                                          <p:spTgt spid="15"/>
                                        </p:tgtEl>
                                        <p:attrNameLst>
                                          <p:attrName>fill.on</p:attrName>
                                        </p:attrNameLst>
                                      </p:cBhvr>
                                      <p:to>
                                        <p:strVal val="true"/>
                                      </p:to>
                                    </p:set>
                                  </p:childTnLst>
                                </p:cTn>
                              </p:par>
                            </p:childTnLst>
                          </p:cTn>
                        </p:par>
                        <p:par>
                          <p:cTn id="147" fill="hold">
                            <p:stCondLst>
                              <p:cond delay="27000"/>
                            </p:stCondLst>
                            <p:childTnLst>
                              <p:par>
                                <p:cTn id="148" presetID="1" presetClass="emph" presetSubtype="2" fill="hold" nodeType="afterEffect">
                                  <p:stCondLst>
                                    <p:cond delay="0"/>
                                  </p:stCondLst>
                                  <p:childTnLst>
                                    <p:animClr clrSpc="rgb" dir="cw">
                                      <p:cBhvr>
                                        <p:cTn id="149" dur="2000" fill="hold"/>
                                        <p:tgtEl>
                                          <p:spTgt spid="15"/>
                                        </p:tgtEl>
                                        <p:attrNameLst>
                                          <p:attrName>fillcolor</p:attrName>
                                        </p:attrNameLst>
                                      </p:cBhvr>
                                      <p:to>
                                        <a:srgbClr val="00B0F0"/>
                                      </p:to>
                                    </p:animClr>
                                    <p:set>
                                      <p:cBhvr>
                                        <p:cTn id="150" dur="2000" fill="hold"/>
                                        <p:tgtEl>
                                          <p:spTgt spid="15"/>
                                        </p:tgtEl>
                                        <p:attrNameLst>
                                          <p:attrName>fill.type</p:attrName>
                                        </p:attrNameLst>
                                      </p:cBhvr>
                                      <p:to>
                                        <p:strVal val="solid"/>
                                      </p:to>
                                    </p:set>
                                    <p:set>
                                      <p:cBhvr>
                                        <p:cTn id="151" dur="2000" fill="hold"/>
                                        <p:tgtEl>
                                          <p:spTgt spid="15"/>
                                        </p:tgtEl>
                                        <p:attrNameLst>
                                          <p:attrName>fill.on</p:attrName>
                                        </p:attrNameLst>
                                      </p:cBhvr>
                                      <p:to>
                                        <p:strVal val="true"/>
                                      </p:to>
                                    </p:set>
                                  </p:childTnLst>
                                </p:cTn>
                              </p:par>
                            </p:childTnLst>
                          </p:cTn>
                        </p:par>
                        <p:par>
                          <p:cTn id="152" fill="hold">
                            <p:stCondLst>
                              <p:cond delay="29000"/>
                            </p:stCondLst>
                            <p:childTnLst>
                              <p:par>
                                <p:cTn id="153" presetID="1" presetClass="emph" presetSubtype="2" fill="hold" nodeType="afterEffect">
                                  <p:stCondLst>
                                    <p:cond delay="0"/>
                                  </p:stCondLst>
                                  <p:childTnLst>
                                    <p:animClr clrSpc="rgb" dir="cw">
                                      <p:cBhvr>
                                        <p:cTn id="154" dur="2000" fill="hold"/>
                                        <p:tgtEl>
                                          <p:spTgt spid="22"/>
                                        </p:tgtEl>
                                        <p:attrNameLst>
                                          <p:attrName>fillcolor</p:attrName>
                                        </p:attrNameLst>
                                      </p:cBhvr>
                                      <p:to>
                                        <a:schemeClr val="accent2"/>
                                      </p:to>
                                    </p:animClr>
                                    <p:set>
                                      <p:cBhvr>
                                        <p:cTn id="155" dur="2000" fill="hold"/>
                                        <p:tgtEl>
                                          <p:spTgt spid="22"/>
                                        </p:tgtEl>
                                        <p:attrNameLst>
                                          <p:attrName>fill.type</p:attrName>
                                        </p:attrNameLst>
                                      </p:cBhvr>
                                      <p:to>
                                        <p:strVal val="solid"/>
                                      </p:to>
                                    </p:set>
                                    <p:set>
                                      <p:cBhvr>
                                        <p:cTn id="156" dur="2000" fill="hold"/>
                                        <p:tgtEl>
                                          <p:spTgt spid="22"/>
                                        </p:tgtEl>
                                        <p:attrNameLst>
                                          <p:attrName>fill.on</p:attrName>
                                        </p:attrNameLst>
                                      </p:cBhvr>
                                      <p:to>
                                        <p:strVal val="true"/>
                                      </p:to>
                                    </p:set>
                                  </p:childTnLst>
                                </p:cTn>
                              </p:par>
                            </p:childTnLst>
                          </p:cTn>
                        </p:par>
                        <p:par>
                          <p:cTn id="157" fill="hold">
                            <p:stCondLst>
                              <p:cond delay="31000"/>
                            </p:stCondLst>
                            <p:childTnLst>
                              <p:par>
                                <p:cTn id="158" presetID="42" presetClass="entr" presetSubtype="0" fill="hold" grpId="0" nodeType="afterEffect">
                                  <p:stCondLst>
                                    <p:cond delay="0"/>
                                  </p:stCondLst>
                                  <p:childTnLst>
                                    <p:set>
                                      <p:cBhvr>
                                        <p:cTn id="159" dur="1" fill="hold">
                                          <p:stCondLst>
                                            <p:cond delay="0"/>
                                          </p:stCondLst>
                                        </p:cTn>
                                        <p:tgtEl>
                                          <p:spTgt spid="3"/>
                                        </p:tgtEl>
                                        <p:attrNameLst>
                                          <p:attrName>style.visibility</p:attrName>
                                        </p:attrNameLst>
                                      </p:cBhvr>
                                      <p:to>
                                        <p:strVal val="visible"/>
                                      </p:to>
                                    </p:set>
                                    <p:animEffect transition="in" filter="fade">
                                      <p:cBhvr>
                                        <p:cTn id="160" dur="1000"/>
                                        <p:tgtEl>
                                          <p:spTgt spid="3"/>
                                        </p:tgtEl>
                                      </p:cBhvr>
                                    </p:animEffect>
                                    <p:anim calcmode="lin" valueType="num">
                                      <p:cBhvr>
                                        <p:cTn id="161" dur="1000" fill="hold"/>
                                        <p:tgtEl>
                                          <p:spTgt spid="3"/>
                                        </p:tgtEl>
                                        <p:attrNameLst>
                                          <p:attrName>ppt_x</p:attrName>
                                        </p:attrNameLst>
                                      </p:cBhvr>
                                      <p:tavLst>
                                        <p:tav tm="0">
                                          <p:val>
                                            <p:strVal val="#ppt_x"/>
                                          </p:val>
                                        </p:tav>
                                        <p:tav tm="100000">
                                          <p:val>
                                            <p:strVal val="#ppt_x"/>
                                          </p:val>
                                        </p:tav>
                                      </p:tavLst>
                                    </p:anim>
                                    <p:anim calcmode="lin" valueType="num">
                                      <p:cBhvr>
                                        <p:cTn id="16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2" grpId="0" animBg="1"/>
      <p:bldP spid="13" grpId="0" animBg="1"/>
      <p:bldP spid="26" grpId="0" animBg="1"/>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hlinkClick r:id="rId2"/>
            <a:extLst>
              <a:ext uri="{FF2B5EF4-FFF2-40B4-BE49-F238E27FC236}">
                <a16:creationId xmlns:a16="http://schemas.microsoft.com/office/drawing/2014/main" id="{641A6D0A-0DD8-87F2-3FE1-F63DFF41A16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09768" y="78898"/>
            <a:ext cx="3261408" cy="3277797"/>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a:hlinkClick r:id="rId4"/>
            <a:extLst>
              <a:ext uri="{FF2B5EF4-FFF2-40B4-BE49-F238E27FC236}">
                <a16:creationId xmlns:a16="http://schemas.microsoft.com/office/drawing/2014/main" id="{94607E52-ED67-72F6-C715-AFFFF21BFA7C}"/>
              </a:ext>
            </a:extLst>
          </p:cNvPr>
          <p:cNvPicPr>
            <a:picLocks noChangeAspect="1"/>
          </p:cNvPicPr>
          <p:nvPr/>
        </p:nvPicPr>
        <p:blipFill>
          <a:blip r:embed="rId5"/>
          <a:stretch>
            <a:fillRect/>
          </a:stretch>
        </p:blipFill>
        <p:spPr>
          <a:xfrm>
            <a:off x="941883" y="3631096"/>
            <a:ext cx="4397178" cy="2979088"/>
          </a:xfrm>
          <a:prstGeom prst="rect">
            <a:avLst/>
          </a:prstGeom>
        </p:spPr>
      </p:pic>
      <p:sp>
        <p:nvSpPr>
          <p:cNvPr id="2055" name="Rectangle 2054">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kstvak 11">
            <a:extLst>
              <a:ext uri="{FF2B5EF4-FFF2-40B4-BE49-F238E27FC236}">
                <a16:creationId xmlns:a16="http://schemas.microsoft.com/office/drawing/2014/main" id="{F1545AAC-FDBA-5CB6-848E-8D7345FA2D38}"/>
              </a:ext>
            </a:extLst>
          </p:cNvPr>
          <p:cNvSpPr txBox="1"/>
          <p:nvPr/>
        </p:nvSpPr>
        <p:spPr>
          <a:xfrm>
            <a:off x="839961" y="6083712"/>
            <a:ext cx="5202248" cy="553998"/>
          </a:xfrm>
          <a:prstGeom prst="rect">
            <a:avLst/>
          </a:prstGeom>
          <a:noFill/>
        </p:spPr>
        <p:txBody>
          <a:bodyPr wrap="square" rtlCol="0">
            <a:spAutoFit/>
          </a:bodyPr>
          <a:lstStyle/>
          <a:p>
            <a:r>
              <a:rPr lang="nl-NL" sz="3000" dirty="0">
                <a:solidFill>
                  <a:schemeClr val="bg1"/>
                </a:solidFill>
              </a:rPr>
              <a:t>Wat zie je na 30 seconden?</a:t>
            </a:r>
          </a:p>
        </p:txBody>
      </p:sp>
      <p:pic>
        <p:nvPicPr>
          <p:cNvPr id="3" name="Afbeelding 2">
            <a:hlinkClick r:id="rId6"/>
            <a:extLst>
              <a:ext uri="{FF2B5EF4-FFF2-40B4-BE49-F238E27FC236}">
                <a16:creationId xmlns:a16="http://schemas.microsoft.com/office/drawing/2014/main" id="{AC49ECCD-C008-76AF-DFD0-CDEAAAA57A2D}"/>
              </a:ext>
            </a:extLst>
          </p:cNvPr>
          <p:cNvPicPr>
            <a:picLocks noChangeAspect="1"/>
          </p:cNvPicPr>
          <p:nvPr/>
        </p:nvPicPr>
        <p:blipFill>
          <a:blip r:embed="rId7"/>
          <a:stretch>
            <a:fillRect/>
          </a:stretch>
        </p:blipFill>
        <p:spPr>
          <a:xfrm>
            <a:off x="7050161" y="487680"/>
            <a:ext cx="4067175" cy="5791200"/>
          </a:xfrm>
          <a:prstGeom prst="rect">
            <a:avLst/>
          </a:prstGeom>
          <a:ln>
            <a:solidFill>
              <a:schemeClr val="accent1"/>
            </a:solidFill>
          </a:ln>
          <a:effectLst>
            <a:outerShdw blurRad="50800" dist="127000" dir="18900000" algn="bl" rotWithShape="0">
              <a:prstClr val="black">
                <a:alpha val="40000"/>
              </a:prstClr>
            </a:outerShdw>
          </a:effectLst>
        </p:spPr>
      </p:pic>
    </p:spTree>
    <p:extLst>
      <p:ext uri="{BB962C8B-B14F-4D97-AF65-F5344CB8AC3E}">
        <p14:creationId xmlns:p14="http://schemas.microsoft.com/office/powerpoint/2010/main" val="2071180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9F911B25-2036-5731-BB4D-9B9ABD54C474}"/>
              </a:ext>
            </a:extLst>
          </p:cNvPr>
          <p:cNvSpPr txBox="1"/>
          <p:nvPr/>
        </p:nvSpPr>
        <p:spPr>
          <a:xfrm>
            <a:off x="1786269" y="1031358"/>
            <a:ext cx="7676707" cy="5324535"/>
          </a:xfrm>
          <a:prstGeom prst="rect">
            <a:avLst/>
          </a:prstGeom>
          <a:noFill/>
        </p:spPr>
        <p:txBody>
          <a:bodyPr wrap="square">
            <a:spAutoFit/>
          </a:bodyPr>
          <a:lstStyle/>
          <a:p>
            <a:r>
              <a:rPr lang="nl-NL" sz="2000" b="1" dirty="0">
                <a:solidFill>
                  <a:srgbClr val="FF0000"/>
                </a:solidFill>
                <a:effectLst/>
                <a:ea typeface="Aptos" panose="020B0004020202020204" pitchFamily="34" charset="0"/>
              </a:rPr>
              <a:t>Mijn programma:</a:t>
            </a:r>
          </a:p>
          <a:p>
            <a:endParaRPr lang="nl-NL" sz="2000" b="1" dirty="0">
              <a:effectLst/>
              <a:ea typeface="Aptos" panose="020B0004020202020204" pitchFamily="34" charset="0"/>
            </a:endParaRPr>
          </a:p>
          <a:p>
            <a:pPr marL="457200" lvl="0" indent="-457200">
              <a:buFont typeface="+mj-lt"/>
              <a:buAutoNum type="arabicPeriod"/>
            </a:pPr>
            <a:r>
              <a:rPr lang="nl-NL" sz="2000" dirty="0">
                <a:effectLst/>
                <a:ea typeface="Times New Roman" panose="02020603050405020304" pitchFamily="18" charset="0"/>
                <a:cs typeface="Times New Roman" panose="02020603050405020304" pitchFamily="18" charset="0"/>
              </a:rPr>
              <a:t>Boeken uit de serie ’in de klas’ </a:t>
            </a:r>
          </a:p>
          <a:p>
            <a:pPr marL="457200" lvl="0" indent="-457200">
              <a:buFont typeface="+mj-lt"/>
              <a:buAutoNum type="arabicPeriod"/>
            </a:pPr>
            <a:endParaRPr lang="nl-NL" sz="2000" dirty="0">
              <a:effectLst/>
              <a:ea typeface="Times New Roman" panose="02020603050405020304" pitchFamily="18" charset="0"/>
              <a:cs typeface="Times New Roman" panose="02020603050405020304" pitchFamily="18" charset="0"/>
            </a:endParaRPr>
          </a:p>
          <a:p>
            <a:pPr marL="457200" lvl="0" indent="-457200">
              <a:buFont typeface="+mj-lt"/>
              <a:buAutoNum type="arabicPeriod"/>
            </a:pPr>
            <a:endParaRPr lang="nl-NL" sz="2000" dirty="0">
              <a:effectLst/>
              <a:ea typeface="Times New Roman" panose="02020603050405020304" pitchFamily="18" charset="0"/>
              <a:cs typeface="Times New Roman" panose="02020603050405020304" pitchFamily="18" charset="0"/>
            </a:endParaRPr>
          </a:p>
          <a:p>
            <a:pPr marL="457200" lvl="0" indent="-457200">
              <a:buFont typeface="+mj-lt"/>
              <a:buAutoNum type="arabicPeriod"/>
            </a:pPr>
            <a:r>
              <a:rPr lang="nl-NL" sz="2000" dirty="0">
                <a:effectLst/>
                <a:ea typeface="Times New Roman" panose="02020603050405020304" pitchFamily="18" charset="0"/>
                <a:cs typeface="Times New Roman" panose="02020603050405020304" pitchFamily="18" charset="0"/>
              </a:rPr>
              <a:t>Presentatie ‘Zoek het even lekker zelf uit’ – de boekjes – met 100 opdrachten (als onderdeel van de boeken ‘in de klas’)</a:t>
            </a:r>
          </a:p>
          <a:p>
            <a:pPr marL="457200" lvl="0" indent="-457200">
              <a:buFont typeface="+mj-lt"/>
              <a:buAutoNum type="arabicPeriod"/>
            </a:pPr>
            <a:endParaRPr lang="nl-NL" sz="2000" dirty="0">
              <a:effectLst/>
              <a:ea typeface="Aptos" panose="020B0004020202020204" pitchFamily="34" charset="0"/>
              <a:cs typeface="Times New Roman" panose="02020603050405020304" pitchFamily="18" charset="0"/>
            </a:endParaRPr>
          </a:p>
          <a:p>
            <a:pPr marL="457200" lvl="0" indent="-457200">
              <a:buFont typeface="+mj-lt"/>
              <a:buAutoNum type="arabicPeriod"/>
            </a:pPr>
            <a:r>
              <a:rPr lang="nl-NL" sz="2000" dirty="0">
                <a:effectLst/>
                <a:ea typeface="Times New Roman" panose="02020603050405020304" pitchFamily="18" charset="0"/>
                <a:cs typeface="Times New Roman" panose="02020603050405020304" pitchFamily="18" charset="0"/>
              </a:rPr>
              <a:t>Doel van de opdrachten</a:t>
            </a:r>
          </a:p>
          <a:p>
            <a:pPr marL="457200" lvl="0" indent="-457200">
              <a:buFont typeface="+mj-lt"/>
              <a:buAutoNum type="arabicPeriod"/>
            </a:pPr>
            <a:endParaRPr lang="nl-NL" sz="2000" dirty="0">
              <a:effectLst/>
              <a:ea typeface="Aptos" panose="020B0004020202020204" pitchFamily="34" charset="0"/>
              <a:cs typeface="Times New Roman" panose="02020603050405020304" pitchFamily="18" charset="0"/>
            </a:endParaRPr>
          </a:p>
          <a:p>
            <a:pPr marL="457200" lvl="0" indent="-457200">
              <a:buFont typeface="+mj-lt"/>
              <a:buAutoNum type="arabicPeriod"/>
            </a:pPr>
            <a:r>
              <a:rPr lang="nl-NL" sz="2000" dirty="0">
                <a:effectLst/>
                <a:ea typeface="Times New Roman" panose="02020603050405020304" pitchFamily="18" charset="0"/>
                <a:cs typeface="Times New Roman" panose="02020603050405020304" pitchFamily="18" charset="0"/>
              </a:rPr>
              <a:t>Even kort laten zien hoe je met de opdrachten kunt werken – via het </a:t>
            </a:r>
            <a:r>
              <a:rPr lang="nl-NL" sz="2000" b="1" dirty="0">
                <a:solidFill>
                  <a:srgbClr val="FF0000"/>
                </a:solidFill>
                <a:effectLst/>
                <a:ea typeface="Times New Roman" panose="02020603050405020304" pitchFamily="18" charset="0"/>
                <a:cs typeface="Times New Roman" panose="02020603050405020304" pitchFamily="18" charset="0"/>
              </a:rPr>
              <a:t>werkplanformulier</a:t>
            </a:r>
          </a:p>
          <a:p>
            <a:pPr marL="457200" lvl="0" indent="-457200">
              <a:buFont typeface="+mj-lt"/>
              <a:buAutoNum type="arabicPeriod"/>
            </a:pPr>
            <a:endParaRPr lang="nl-NL" sz="2000" b="1" dirty="0">
              <a:solidFill>
                <a:srgbClr val="FF0000"/>
              </a:solidFill>
              <a:effectLst/>
              <a:ea typeface="Aptos" panose="020B0004020202020204" pitchFamily="34" charset="0"/>
              <a:cs typeface="Times New Roman" panose="02020603050405020304" pitchFamily="18" charset="0"/>
            </a:endParaRPr>
          </a:p>
          <a:p>
            <a:pPr marL="457200" lvl="0" indent="-457200">
              <a:buFont typeface="+mj-lt"/>
              <a:buAutoNum type="arabicPeriod"/>
            </a:pPr>
            <a:r>
              <a:rPr lang="nl-NL" sz="2000" dirty="0">
                <a:effectLst/>
                <a:ea typeface="Times New Roman" panose="02020603050405020304" pitchFamily="18" charset="0"/>
                <a:cs typeface="Times New Roman" panose="02020603050405020304" pitchFamily="18" charset="0"/>
              </a:rPr>
              <a:t>Presentatie bijbehorende site </a:t>
            </a:r>
            <a:r>
              <a:rPr lang="nl-NL" sz="2000" u="sng" dirty="0">
                <a:solidFill>
                  <a:srgbClr val="0563C1"/>
                </a:solidFill>
                <a:effectLst/>
                <a:ea typeface="Times New Roman" panose="02020603050405020304" pitchFamily="18" charset="0"/>
                <a:cs typeface="Times New Roman" panose="02020603050405020304" pitchFamily="18" charset="0"/>
                <a:hlinkClick r:id="rId2"/>
              </a:rPr>
              <a:t>www.zoekhetevenlekkerzelfuit.nl</a:t>
            </a:r>
            <a:r>
              <a:rPr lang="nl-NL" sz="2000" dirty="0">
                <a:effectLst/>
                <a:ea typeface="Times New Roman" panose="02020603050405020304" pitchFamily="18" charset="0"/>
                <a:cs typeface="Times New Roman" panose="02020603050405020304" pitchFamily="18" charset="0"/>
              </a:rPr>
              <a:t> </a:t>
            </a:r>
          </a:p>
          <a:p>
            <a:pPr marL="457200" lvl="0" indent="-457200">
              <a:buFont typeface="+mj-lt"/>
              <a:buAutoNum type="arabicPeriod"/>
            </a:pPr>
            <a:endParaRPr lang="nl-NL" sz="2000" dirty="0">
              <a:effectLst/>
              <a:ea typeface="Aptos" panose="020B0004020202020204" pitchFamily="34" charset="0"/>
              <a:cs typeface="Times New Roman" panose="02020603050405020304" pitchFamily="18" charset="0"/>
            </a:endParaRPr>
          </a:p>
          <a:p>
            <a:pPr marL="457200" lvl="0" indent="-457200">
              <a:buFont typeface="+mj-lt"/>
              <a:buAutoNum type="arabicPeriod"/>
            </a:pPr>
            <a:r>
              <a:rPr lang="nl-NL" sz="2000" dirty="0">
                <a:effectLst/>
                <a:ea typeface="Times New Roman" panose="02020603050405020304" pitchFamily="18" charset="0"/>
                <a:cs typeface="Times New Roman" panose="02020603050405020304" pitchFamily="18" charset="0"/>
              </a:rPr>
              <a:t>Presentatie site </a:t>
            </a:r>
            <a:r>
              <a:rPr lang="nl-NL" sz="2000" dirty="0" err="1">
                <a:effectLst/>
                <a:ea typeface="Times New Roman" panose="02020603050405020304" pitchFamily="18" charset="0"/>
                <a:cs typeface="Times New Roman" panose="02020603050405020304" pitchFamily="18" charset="0"/>
              </a:rPr>
              <a:t>Knutzzel</a:t>
            </a:r>
            <a:r>
              <a:rPr lang="nl-NL" sz="2000" dirty="0">
                <a:effectLst/>
                <a:ea typeface="Times New Roman" panose="02020603050405020304" pitchFamily="18" charset="0"/>
                <a:cs typeface="Times New Roman" panose="02020603050405020304" pitchFamily="18" charset="0"/>
              </a:rPr>
              <a:t> &gt; </a:t>
            </a:r>
            <a:r>
              <a:rPr lang="nl-NL" sz="2000" u="sng" dirty="0">
                <a:solidFill>
                  <a:srgbClr val="0563C1"/>
                </a:solidFill>
                <a:effectLst/>
                <a:ea typeface="Times New Roman" panose="02020603050405020304" pitchFamily="18" charset="0"/>
                <a:cs typeface="Times New Roman" panose="02020603050405020304" pitchFamily="18" charset="0"/>
                <a:hlinkClick r:id="rId3"/>
              </a:rPr>
              <a:t>www.knutzzel.nl</a:t>
            </a:r>
            <a:r>
              <a:rPr lang="nl-NL" sz="2000" dirty="0">
                <a:effectLst/>
                <a:ea typeface="Times New Roman" panose="02020603050405020304" pitchFamily="18" charset="0"/>
                <a:cs typeface="Times New Roman" panose="02020603050405020304" pitchFamily="18" charset="0"/>
              </a:rPr>
              <a:t> (met 75 opdrachten) = soort verlengstuk van HUZZEL</a:t>
            </a:r>
            <a:endParaRPr lang="nl-NL" sz="2000" dirty="0">
              <a:effectLst/>
              <a:ea typeface="Aptos" panose="020B0004020202020204" pitchFamily="34" charset="0"/>
              <a:cs typeface="Times New Roman" panose="02020603050405020304" pitchFamily="18" charset="0"/>
            </a:endParaRPr>
          </a:p>
        </p:txBody>
      </p:sp>
      <p:pic>
        <p:nvPicPr>
          <p:cNvPr id="5" name="Afbeelding 4">
            <a:extLst>
              <a:ext uri="{FF2B5EF4-FFF2-40B4-BE49-F238E27FC236}">
                <a16:creationId xmlns:a16="http://schemas.microsoft.com/office/drawing/2014/main" id="{FDA8B770-D94A-540E-A34B-B6219A953D5D}"/>
              </a:ext>
            </a:extLst>
          </p:cNvPr>
          <p:cNvPicPr>
            <a:picLocks noChangeAspect="1"/>
          </p:cNvPicPr>
          <p:nvPr/>
        </p:nvPicPr>
        <p:blipFill>
          <a:blip r:embed="rId4"/>
          <a:stretch>
            <a:fillRect/>
          </a:stretch>
        </p:blipFill>
        <p:spPr>
          <a:xfrm>
            <a:off x="5730949" y="1490109"/>
            <a:ext cx="5334000" cy="666750"/>
          </a:xfrm>
          <a:prstGeom prst="rect">
            <a:avLst/>
          </a:prstGeom>
        </p:spPr>
      </p:pic>
    </p:spTree>
    <p:extLst>
      <p:ext uri="{BB962C8B-B14F-4D97-AF65-F5344CB8AC3E}">
        <p14:creationId xmlns:p14="http://schemas.microsoft.com/office/powerpoint/2010/main" val="342508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anim calcmode="lin" valueType="num">
                                      <p:cBhvr>
                                        <p:cTn id="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ppt_x</p:attrName>
                                        </p:attrNameLst>
                                      </p:cBhvr>
                                      <p:tavLst>
                                        <p:tav tm="0">
                                          <p:val>
                                            <p:strVal val="#ppt_x"/>
                                          </p:val>
                                        </p:tav>
                                        <p:tav tm="100000">
                                          <p:val>
                                            <p:strVal val="#ppt_x"/>
                                          </p:val>
                                        </p:tav>
                                      </p:tavLst>
                                    </p:anim>
                                    <p:anim calcmode="lin" valueType="num">
                                      <p:cBhvr>
                                        <p:cTn id="14" dur="2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2000"/>
                                        <p:tgtEl>
                                          <p:spTgt spid="3">
                                            <p:txEl>
                                              <p:pRg st="5" end="5"/>
                                            </p:txEl>
                                          </p:spTgt>
                                        </p:tgtEl>
                                      </p:cBhvr>
                                    </p:animEffect>
                                    <p:anim calcmode="lin" valueType="num">
                                      <p:cBhvr>
                                        <p:cTn id="19"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0"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1" fill="hold">
                            <p:stCondLst>
                              <p:cond delay="4000"/>
                            </p:stCondLst>
                            <p:childTnLst>
                              <p:par>
                                <p:cTn id="22" presetID="42" presetClass="entr" presetSubtype="0" fill="hold" nodeType="after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2000"/>
                                        <p:tgtEl>
                                          <p:spTgt spid="3">
                                            <p:txEl>
                                              <p:pRg st="7" end="7"/>
                                            </p:txEl>
                                          </p:spTgt>
                                        </p:tgtEl>
                                      </p:cBhvr>
                                    </p:animEffect>
                                    <p:anim calcmode="lin" valueType="num">
                                      <p:cBhvr>
                                        <p:cTn id="25"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27" fill="hold">
                            <p:stCondLst>
                              <p:cond delay="6000"/>
                            </p:stCondLst>
                            <p:childTnLst>
                              <p:par>
                                <p:cTn id="28" presetID="42" presetClass="entr" presetSubtype="0" fill="hold" nodeType="after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2000"/>
                                        <p:tgtEl>
                                          <p:spTgt spid="3">
                                            <p:txEl>
                                              <p:pRg st="9" end="9"/>
                                            </p:txEl>
                                          </p:spTgt>
                                        </p:tgtEl>
                                      </p:cBhvr>
                                    </p:animEffect>
                                    <p:anim calcmode="lin" valueType="num">
                                      <p:cBhvr>
                                        <p:cTn id="31"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2" dur="2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33" fill="hold">
                            <p:stCondLst>
                              <p:cond delay="8000"/>
                            </p:stCondLst>
                            <p:childTnLst>
                              <p:par>
                                <p:cTn id="34" presetID="42" presetClass="entr" presetSubtype="0" fill="hold" nodeType="after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2000"/>
                                        <p:tgtEl>
                                          <p:spTgt spid="3">
                                            <p:txEl>
                                              <p:pRg st="11" end="11"/>
                                            </p:txEl>
                                          </p:spTgt>
                                        </p:tgtEl>
                                      </p:cBhvr>
                                    </p:animEffect>
                                    <p:anim calcmode="lin" valueType="num">
                                      <p:cBhvr>
                                        <p:cTn id="37" dur="2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8" dur="2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par>
                          <p:cTn id="39" fill="hold">
                            <p:stCondLst>
                              <p:cond delay="10000"/>
                            </p:stCondLst>
                            <p:childTnLst>
                              <p:par>
                                <p:cTn id="40" presetID="42" presetClass="entr" presetSubtype="0" fill="hold" nodeType="after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2000"/>
                                        <p:tgtEl>
                                          <p:spTgt spid="3">
                                            <p:txEl>
                                              <p:pRg st="13" end="13"/>
                                            </p:txEl>
                                          </p:spTgt>
                                        </p:tgtEl>
                                      </p:cBhvr>
                                    </p:animEffect>
                                    <p:anim calcmode="lin" valueType="num">
                                      <p:cBhvr>
                                        <p:cTn id="43" dur="2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44" dur="2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6A81A7D0-0623-3381-1397-25286BA88B91}"/>
              </a:ext>
            </a:extLst>
          </p:cNvPr>
          <p:cNvPicPr>
            <a:picLocks noChangeAspect="1"/>
          </p:cNvPicPr>
          <p:nvPr/>
        </p:nvPicPr>
        <p:blipFill>
          <a:blip r:embed="rId2"/>
          <a:stretch>
            <a:fillRect/>
          </a:stretch>
        </p:blipFill>
        <p:spPr>
          <a:xfrm>
            <a:off x="2591907" y="134174"/>
            <a:ext cx="6115050" cy="1304925"/>
          </a:xfrm>
          <a:prstGeom prst="rect">
            <a:avLst/>
          </a:prstGeom>
        </p:spPr>
      </p:pic>
      <p:pic>
        <p:nvPicPr>
          <p:cNvPr id="9" name="Afbeelding 8">
            <a:hlinkClick r:id="rId3"/>
            <a:extLst>
              <a:ext uri="{FF2B5EF4-FFF2-40B4-BE49-F238E27FC236}">
                <a16:creationId xmlns:a16="http://schemas.microsoft.com/office/drawing/2014/main" id="{3BA64331-82D2-9875-2551-EEB652498056}"/>
              </a:ext>
            </a:extLst>
          </p:cNvPr>
          <p:cNvPicPr>
            <a:picLocks noChangeAspect="1"/>
          </p:cNvPicPr>
          <p:nvPr/>
        </p:nvPicPr>
        <p:blipFill>
          <a:blip r:embed="rId4"/>
          <a:stretch>
            <a:fillRect/>
          </a:stretch>
        </p:blipFill>
        <p:spPr>
          <a:xfrm>
            <a:off x="1614485" y="3629025"/>
            <a:ext cx="8963025" cy="3228975"/>
          </a:xfrm>
          <a:prstGeom prst="rect">
            <a:avLst/>
          </a:prstGeom>
        </p:spPr>
      </p:pic>
      <p:pic>
        <p:nvPicPr>
          <p:cNvPr id="7" name="Afbeelding 6">
            <a:extLst>
              <a:ext uri="{FF2B5EF4-FFF2-40B4-BE49-F238E27FC236}">
                <a16:creationId xmlns:a16="http://schemas.microsoft.com/office/drawing/2014/main" id="{8E69B9A5-CF68-0D05-F5AA-CB4B0DF152C5}"/>
              </a:ext>
            </a:extLst>
          </p:cNvPr>
          <p:cNvPicPr>
            <a:picLocks noChangeAspect="1"/>
          </p:cNvPicPr>
          <p:nvPr/>
        </p:nvPicPr>
        <p:blipFill>
          <a:blip r:embed="rId5"/>
          <a:stretch>
            <a:fillRect/>
          </a:stretch>
        </p:blipFill>
        <p:spPr>
          <a:xfrm>
            <a:off x="1614485" y="1338029"/>
            <a:ext cx="8963025" cy="3228975"/>
          </a:xfrm>
          <a:prstGeom prst="rect">
            <a:avLst/>
          </a:prstGeom>
        </p:spPr>
      </p:pic>
      <p:sp>
        <p:nvSpPr>
          <p:cNvPr id="10" name="Tekstvak 9">
            <a:extLst>
              <a:ext uri="{FF2B5EF4-FFF2-40B4-BE49-F238E27FC236}">
                <a16:creationId xmlns:a16="http://schemas.microsoft.com/office/drawing/2014/main" id="{28B4C6E3-07FB-9801-4D95-AF8F378021A3}"/>
              </a:ext>
            </a:extLst>
          </p:cNvPr>
          <p:cNvSpPr txBox="1"/>
          <p:nvPr/>
        </p:nvSpPr>
        <p:spPr>
          <a:xfrm>
            <a:off x="680484" y="4221126"/>
            <a:ext cx="6018028" cy="400110"/>
          </a:xfrm>
          <a:prstGeom prst="rect">
            <a:avLst/>
          </a:prstGeom>
          <a:noFill/>
          <a:ln w="38100">
            <a:solidFill>
              <a:srgbClr val="FF0000"/>
            </a:solidFill>
          </a:ln>
        </p:spPr>
        <p:txBody>
          <a:bodyPr wrap="square" rtlCol="0">
            <a:spAutoFit/>
          </a:bodyPr>
          <a:lstStyle/>
          <a:p>
            <a:r>
              <a:rPr lang="nl-NL" sz="2000" dirty="0"/>
              <a:t>Op dit moment: 24 boeken &gt;&gt; klik op de afbeelding</a:t>
            </a:r>
          </a:p>
        </p:txBody>
      </p:sp>
    </p:spTree>
    <p:extLst>
      <p:ext uri="{BB962C8B-B14F-4D97-AF65-F5344CB8AC3E}">
        <p14:creationId xmlns:p14="http://schemas.microsoft.com/office/powerpoint/2010/main" val="405918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oek het even lekker zelf uit - bovenbouw. Uitdagende opdrachten om te leren plannen. Door Harrie Meinen. Kaft van het boek">
            <a:hlinkClick r:id="rId2"/>
            <a:extLst>
              <a:ext uri="{FF2B5EF4-FFF2-40B4-BE49-F238E27FC236}">
                <a16:creationId xmlns:a16="http://schemas.microsoft.com/office/drawing/2014/main" id="{A33FAD8C-BE2B-6A41-E3CA-FD84CB8B89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745" y="361950"/>
            <a:ext cx="2047875" cy="30670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aft Zoek het even lekker zelf uit middenbouw Harrie Meinen">
            <a:hlinkClick r:id="rId4"/>
            <a:extLst>
              <a:ext uri="{FF2B5EF4-FFF2-40B4-BE49-F238E27FC236}">
                <a16:creationId xmlns:a16="http://schemas.microsoft.com/office/drawing/2014/main" id="{EBDBBBA0-52E1-5E30-0E00-FE4E8D4FFF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5700" y="3556842"/>
            <a:ext cx="2047875" cy="3067050"/>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hlinkClick r:id="rId6"/>
            <a:extLst>
              <a:ext uri="{FF2B5EF4-FFF2-40B4-BE49-F238E27FC236}">
                <a16:creationId xmlns:a16="http://schemas.microsoft.com/office/drawing/2014/main" id="{EF203B52-1171-74CE-BA40-20DA12B6E913}"/>
              </a:ext>
            </a:extLst>
          </p:cNvPr>
          <p:cNvPicPr>
            <a:picLocks noChangeAspect="1"/>
          </p:cNvPicPr>
          <p:nvPr/>
        </p:nvPicPr>
        <p:blipFill>
          <a:blip r:embed="rId7"/>
          <a:stretch>
            <a:fillRect/>
          </a:stretch>
        </p:blipFill>
        <p:spPr>
          <a:xfrm>
            <a:off x="4302728" y="648359"/>
            <a:ext cx="7218355" cy="5475994"/>
          </a:xfrm>
          <a:prstGeom prst="rect">
            <a:avLst/>
          </a:prstGeom>
        </p:spPr>
      </p:pic>
      <p:sp>
        <p:nvSpPr>
          <p:cNvPr id="4" name="Tekstvak 3">
            <a:extLst>
              <a:ext uri="{FF2B5EF4-FFF2-40B4-BE49-F238E27FC236}">
                <a16:creationId xmlns:a16="http://schemas.microsoft.com/office/drawing/2014/main" id="{B7F7EFAD-E73A-3EC9-2A2D-7462D43CA6A7}"/>
              </a:ext>
            </a:extLst>
          </p:cNvPr>
          <p:cNvSpPr txBox="1"/>
          <p:nvPr/>
        </p:nvSpPr>
        <p:spPr>
          <a:xfrm>
            <a:off x="2909637" y="177284"/>
            <a:ext cx="5507665" cy="400110"/>
          </a:xfrm>
          <a:prstGeom prst="rect">
            <a:avLst/>
          </a:prstGeom>
          <a:noFill/>
          <a:ln w="38100">
            <a:solidFill>
              <a:srgbClr val="FF0000"/>
            </a:solidFill>
          </a:ln>
        </p:spPr>
        <p:txBody>
          <a:bodyPr wrap="square" rtlCol="0">
            <a:spAutoFit/>
          </a:bodyPr>
          <a:lstStyle/>
          <a:p>
            <a:r>
              <a:rPr lang="nl-NL" sz="2000" dirty="0"/>
              <a:t>2 boeken en een website &gt;&gt; klik op de afbeelding</a:t>
            </a:r>
          </a:p>
        </p:txBody>
      </p:sp>
    </p:spTree>
    <p:extLst>
      <p:ext uri="{BB962C8B-B14F-4D97-AF65-F5344CB8AC3E}">
        <p14:creationId xmlns:p14="http://schemas.microsoft.com/office/powerpoint/2010/main" val="1413648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F9B245C-B0EA-2E04-D017-A10A1FBAF538}"/>
              </a:ext>
            </a:extLst>
          </p:cNvPr>
          <p:cNvSpPr txBox="1"/>
          <p:nvPr/>
        </p:nvSpPr>
        <p:spPr>
          <a:xfrm>
            <a:off x="1275905" y="1157039"/>
            <a:ext cx="9346019" cy="1938992"/>
          </a:xfrm>
          <a:prstGeom prst="rect">
            <a:avLst/>
          </a:prstGeom>
          <a:noFill/>
        </p:spPr>
        <p:txBody>
          <a:bodyPr wrap="square">
            <a:spAutoFit/>
          </a:bodyPr>
          <a:lstStyle/>
          <a:p>
            <a:pPr algn="l" fontAlgn="base"/>
            <a:r>
              <a:rPr lang="nl-NL" sz="2000" b="1" i="0" dirty="0">
                <a:solidFill>
                  <a:srgbClr val="000000"/>
                </a:solidFill>
                <a:effectLst/>
              </a:rPr>
              <a:t>Leren plannen met </a:t>
            </a:r>
            <a:r>
              <a:rPr lang="nl-NL" sz="2000" b="1" i="0" dirty="0" err="1">
                <a:solidFill>
                  <a:srgbClr val="000000"/>
                </a:solidFill>
                <a:effectLst/>
              </a:rPr>
              <a:t>Huzzels</a:t>
            </a:r>
            <a:r>
              <a:rPr lang="nl-NL" sz="2000" b="1" i="0" dirty="0">
                <a:solidFill>
                  <a:srgbClr val="000000"/>
                </a:solidFill>
                <a:effectLst/>
              </a:rPr>
              <a:t>: uitdagende opdrachten</a:t>
            </a:r>
          </a:p>
          <a:p>
            <a:pPr algn="l" fontAlgn="base"/>
            <a:endParaRPr lang="nl-NL" sz="2000" b="1" i="0" dirty="0">
              <a:solidFill>
                <a:srgbClr val="000000"/>
              </a:solidFill>
              <a:effectLst/>
            </a:endParaRPr>
          </a:p>
          <a:p>
            <a:pPr algn="l" fontAlgn="base"/>
            <a:r>
              <a:rPr lang="nl-NL" sz="2000" b="0" i="0" dirty="0">
                <a:solidFill>
                  <a:srgbClr val="000000"/>
                </a:solidFill>
                <a:effectLst/>
              </a:rPr>
              <a:t>De opdrachten moeten allemaal worden uitgevoerd via een vaste structuur. </a:t>
            </a:r>
          </a:p>
          <a:p>
            <a:pPr algn="l" fontAlgn="base"/>
            <a:r>
              <a:rPr lang="nl-NL" sz="2000" b="1" i="0" dirty="0">
                <a:solidFill>
                  <a:srgbClr val="0070C0"/>
                </a:solidFill>
                <a:effectLst/>
              </a:rPr>
              <a:t>De naam </a:t>
            </a:r>
            <a:r>
              <a:rPr lang="nl-NL" sz="2000" b="1" i="0" dirty="0" err="1">
                <a:solidFill>
                  <a:srgbClr val="0070C0"/>
                </a:solidFill>
                <a:effectLst/>
              </a:rPr>
              <a:t>Huzzel</a:t>
            </a:r>
            <a:r>
              <a:rPr lang="nl-NL" sz="2000" b="1" i="0" dirty="0">
                <a:solidFill>
                  <a:srgbClr val="0070C0"/>
                </a:solidFill>
                <a:effectLst/>
              </a:rPr>
              <a:t> ontstaat als je de beginletters van de zin 'Zoek Het Even Lekker Zelf Uit' door elkaar husselt. </a:t>
            </a:r>
          </a:p>
          <a:p>
            <a:pPr algn="l" fontAlgn="base"/>
            <a:r>
              <a:rPr lang="nl-NL" sz="2000" b="0" i="0" dirty="0">
                <a:solidFill>
                  <a:srgbClr val="000000"/>
                </a:solidFill>
                <a:effectLst/>
              </a:rPr>
              <a:t>En dat 'zoek het even lekker zelf uit' is precies de bedoeling van dit boek. </a:t>
            </a:r>
          </a:p>
        </p:txBody>
      </p:sp>
      <p:sp>
        <p:nvSpPr>
          <p:cNvPr id="6" name="Tekstvak 5">
            <a:extLst>
              <a:ext uri="{FF2B5EF4-FFF2-40B4-BE49-F238E27FC236}">
                <a16:creationId xmlns:a16="http://schemas.microsoft.com/office/drawing/2014/main" id="{8D2AFDD6-B7F5-853F-E971-45F6E77D2069}"/>
              </a:ext>
            </a:extLst>
          </p:cNvPr>
          <p:cNvSpPr txBox="1"/>
          <p:nvPr/>
        </p:nvSpPr>
        <p:spPr>
          <a:xfrm>
            <a:off x="1903228" y="3370519"/>
            <a:ext cx="754630" cy="400110"/>
          </a:xfrm>
          <a:prstGeom prst="rect">
            <a:avLst/>
          </a:prstGeom>
          <a:noFill/>
        </p:spPr>
        <p:txBody>
          <a:bodyPr wrap="none" rtlCol="0">
            <a:spAutoFit/>
          </a:bodyPr>
          <a:lstStyle/>
          <a:p>
            <a:r>
              <a:rPr lang="nl-NL" sz="2000" b="1" dirty="0">
                <a:solidFill>
                  <a:srgbClr val="FF0000"/>
                </a:solidFill>
              </a:rPr>
              <a:t>Z</a:t>
            </a:r>
            <a:r>
              <a:rPr lang="nl-NL" sz="2000" b="1" dirty="0"/>
              <a:t>oek</a:t>
            </a:r>
          </a:p>
        </p:txBody>
      </p:sp>
      <p:sp>
        <p:nvSpPr>
          <p:cNvPr id="7" name="Tekstvak 6">
            <a:extLst>
              <a:ext uri="{FF2B5EF4-FFF2-40B4-BE49-F238E27FC236}">
                <a16:creationId xmlns:a16="http://schemas.microsoft.com/office/drawing/2014/main" id="{F74368E2-9525-3550-199F-5E96E6B0827D}"/>
              </a:ext>
            </a:extLst>
          </p:cNvPr>
          <p:cNvSpPr txBox="1"/>
          <p:nvPr/>
        </p:nvSpPr>
        <p:spPr>
          <a:xfrm>
            <a:off x="1905601" y="3863160"/>
            <a:ext cx="606256" cy="400110"/>
          </a:xfrm>
          <a:prstGeom prst="rect">
            <a:avLst/>
          </a:prstGeom>
          <a:noFill/>
        </p:spPr>
        <p:txBody>
          <a:bodyPr wrap="none" rtlCol="0">
            <a:spAutoFit/>
          </a:bodyPr>
          <a:lstStyle/>
          <a:p>
            <a:r>
              <a:rPr lang="nl-NL" sz="2000" b="1" dirty="0">
                <a:solidFill>
                  <a:srgbClr val="FF0000"/>
                </a:solidFill>
              </a:rPr>
              <a:t>H</a:t>
            </a:r>
            <a:r>
              <a:rPr lang="nl-NL" sz="2000" b="1" dirty="0"/>
              <a:t>et</a:t>
            </a:r>
          </a:p>
        </p:txBody>
      </p:sp>
      <p:sp>
        <p:nvSpPr>
          <p:cNvPr id="8" name="Tekstvak 7">
            <a:extLst>
              <a:ext uri="{FF2B5EF4-FFF2-40B4-BE49-F238E27FC236}">
                <a16:creationId xmlns:a16="http://schemas.microsoft.com/office/drawing/2014/main" id="{EBAE85FF-B853-0238-B73E-FDD155D2FE51}"/>
              </a:ext>
            </a:extLst>
          </p:cNvPr>
          <p:cNvSpPr txBox="1"/>
          <p:nvPr/>
        </p:nvSpPr>
        <p:spPr>
          <a:xfrm>
            <a:off x="1903292" y="4355801"/>
            <a:ext cx="749757" cy="400110"/>
          </a:xfrm>
          <a:prstGeom prst="rect">
            <a:avLst/>
          </a:prstGeom>
          <a:noFill/>
        </p:spPr>
        <p:txBody>
          <a:bodyPr wrap="none" rtlCol="0">
            <a:spAutoFit/>
          </a:bodyPr>
          <a:lstStyle/>
          <a:p>
            <a:r>
              <a:rPr lang="nl-NL" sz="2000" b="1" dirty="0">
                <a:solidFill>
                  <a:srgbClr val="FF0000"/>
                </a:solidFill>
              </a:rPr>
              <a:t>E</a:t>
            </a:r>
            <a:r>
              <a:rPr lang="nl-NL" sz="2000" b="1" dirty="0"/>
              <a:t>ven</a:t>
            </a:r>
          </a:p>
        </p:txBody>
      </p:sp>
      <p:sp>
        <p:nvSpPr>
          <p:cNvPr id="9" name="Tekstvak 8">
            <a:extLst>
              <a:ext uri="{FF2B5EF4-FFF2-40B4-BE49-F238E27FC236}">
                <a16:creationId xmlns:a16="http://schemas.microsoft.com/office/drawing/2014/main" id="{71852893-489A-3F46-57B6-9062063C6192}"/>
              </a:ext>
            </a:extLst>
          </p:cNvPr>
          <p:cNvSpPr txBox="1"/>
          <p:nvPr/>
        </p:nvSpPr>
        <p:spPr>
          <a:xfrm>
            <a:off x="1903228" y="4848442"/>
            <a:ext cx="964751" cy="400110"/>
          </a:xfrm>
          <a:prstGeom prst="rect">
            <a:avLst/>
          </a:prstGeom>
          <a:noFill/>
        </p:spPr>
        <p:txBody>
          <a:bodyPr wrap="none" rtlCol="0">
            <a:spAutoFit/>
          </a:bodyPr>
          <a:lstStyle/>
          <a:p>
            <a:r>
              <a:rPr lang="nl-NL" sz="2000" b="1" dirty="0">
                <a:solidFill>
                  <a:srgbClr val="FF0000"/>
                </a:solidFill>
              </a:rPr>
              <a:t>L</a:t>
            </a:r>
            <a:r>
              <a:rPr lang="nl-NL" sz="2000" b="1" dirty="0"/>
              <a:t>ekker</a:t>
            </a:r>
          </a:p>
        </p:txBody>
      </p:sp>
      <p:sp>
        <p:nvSpPr>
          <p:cNvPr id="10" name="Tekstvak 9">
            <a:extLst>
              <a:ext uri="{FF2B5EF4-FFF2-40B4-BE49-F238E27FC236}">
                <a16:creationId xmlns:a16="http://schemas.microsoft.com/office/drawing/2014/main" id="{017766ED-BF8B-232D-3F6B-DD504E2BF581}"/>
              </a:ext>
            </a:extLst>
          </p:cNvPr>
          <p:cNvSpPr txBox="1"/>
          <p:nvPr/>
        </p:nvSpPr>
        <p:spPr>
          <a:xfrm>
            <a:off x="1903228" y="5341083"/>
            <a:ext cx="632802" cy="400110"/>
          </a:xfrm>
          <a:prstGeom prst="rect">
            <a:avLst/>
          </a:prstGeom>
          <a:noFill/>
        </p:spPr>
        <p:txBody>
          <a:bodyPr wrap="none" rtlCol="0">
            <a:spAutoFit/>
          </a:bodyPr>
          <a:lstStyle/>
          <a:p>
            <a:r>
              <a:rPr lang="nl-NL" sz="2000" b="1" dirty="0">
                <a:solidFill>
                  <a:srgbClr val="FF0000"/>
                </a:solidFill>
              </a:rPr>
              <a:t>Z</a:t>
            </a:r>
            <a:r>
              <a:rPr lang="nl-NL" sz="2000" b="1" dirty="0"/>
              <a:t>elf</a:t>
            </a:r>
          </a:p>
        </p:txBody>
      </p:sp>
      <p:sp>
        <p:nvSpPr>
          <p:cNvPr id="11" name="Tekstvak 10">
            <a:extLst>
              <a:ext uri="{FF2B5EF4-FFF2-40B4-BE49-F238E27FC236}">
                <a16:creationId xmlns:a16="http://schemas.microsoft.com/office/drawing/2014/main" id="{CE904E65-A9F6-BD3A-A020-F48AC3D97543}"/>
              </a:ext>
            </a:extLst>
          </p:cNvPr>
          <p:cNvSpPr txBox="1"/>
          <p:nvPr/>
        </p:nvSpPr>
        <p:spPr>
          <a:xfrm>
            <a:off x="1903228" y="5833724"/>
            <a:ext cx="522900" cy="400110"/>
          </a:xfrm>
          <a:prstGeom prst="rect">
            <a:avLst/>
          </a:prstGeom>
          <a:noFill/>
        </p:spPr>
        <p:txBody>
          <a:bodyPr wrap="none" rtlCol="0">
            <a:spAutoFit/>
          </a:bodyPr>
          <a:lstStyle/>
          <a:p>
            <a:r>
              <a:rPr lang="nl-NL" sz="2000" b="1" dirty="0">
                <a:solidFill>
                  <a:srgbClr val="FF0000"/>
                </a:solidFill>
              </a:rPr>
              <a:t>U</a:t>
            </a:r>
            <a:r>
              <a:rPr lang="nl-NL" sz="2000" b="1" dirty="0"/>
              <a:t>it</a:t>
            </a:r>
          </a:p>
        </p:txBody>
      </p:sp>
      <p:pic>
        <p:nvPicPr>
          <p:cNvPr id="3" name="Afbeelding 2">
            <a:extLst>
              <a:ext uri="{FF2B5EF4-FFF2-40B4-BE49-F238E27FC236}">
                <a16:creationId xmlns:a16="http://schemas.microsoft.com/office/drawing/2014/main" id="{E5804392-728F-D359-89FF-ED50428E9DEC}"/>
              </a:ext>
            </a:extLst>
          </p:cNvPr>
          <p:cNvPicPr>
            <a:picLocks noChangeAspect="1"/>
          </p:cNvPicPr>
          <p:nvPr/>
        </p:nvPicPr>
        <p:blipFill>
          <a:blip r:embed="rId2"/>
          <a:stretch>
            <a:fillRect/>
          </a:stretch>
        </p:blipFill>
        <p:spPr>
          <a:xfrm rot="1304190">
            <a:off x="649397" y="4956564"/>
            <a:ext cx="523875" cy="514350"/>
          </a:xfrm>
          <a:prstGeom prst="rect">
            <a:avLst/>
          </a:prstGeom>
        </p:spPr>
      </p:pic>
    </p:spTree>
    <p:extLst>
      <p:ext uri="{BB962C8B-B14F-4D97-AF65-F5344CB8AC3E}">
        <p14:creationId xmlns:p14="http://schemas.microsoft.com/office/powerpoint/2010/main" val="123160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08333E-7 -1.11111E-6 L 2.08333E-7 0.00023 C 0.00482 -0.00069 0.01055 -0.00069 0.01562 -0.00162 C 0.01888 -0.00231 0.02161 -0.00393 0.02448 -0.00486 C 0.0263 -0.00532 0.02865 -0.00555 0.03073 -0.00625 C 0.03307 -0.00717 0.03542 -0.00856 0.03802 -0.00949 C 0.04323 -0.01111 0.05299 -0.01412 0.05299 -0.01389 C 0.06133 -0.02106 0.05117 -0.01342 0.06654 -0.02037 C 0.07383 -0.02361 0.08776 -0.03125 0.08776 -0.03102 C 0.09049 -0.0419 0.08659 -0.03009 0.09909 -0.0419 C 0.10143 -0.04444 0.10286 -0.04838 0.10508 -0.05139 C 0.10651 -0.05324 0.10846 -0.05417 0.11029 -0.05602 C 0.1112 -0.05741 0.11133 -0.05949 0.1125 -0.06065 C 0.1168 -0.06481 0.12174 -0.06782 0.12617 -0.07153 C 0.13125 -0.0838 0.12539 -0.07222 0.13503 -0.08241 C 0.13607 -0.08356 0.1362 -0.08588 0.13737 -0.08704 C 0.1388 -0.08819 0.14089 -0.08796 0.14232 -0.08866 C 0.14375 -0.08912 0.14492 -0.08935 0.14609 -0.09005 C 0.14779 -0.09097 0.14935 -0.09236 0.15104 -0.09329 C 0.15469 -0.09514 0.15833 -0.0956 0.16237 -0.0963 C 0.16315 -0.09653 0.1638 -0.0963 0.1651 -0.0963 L 0.16354 -0.0993 " pathEditMode="relative" rAng="0" ptsTypes="AAAAAAAAAAAAAAAAAAAAAA">
                                      <p:cBhvr>
                                        <p:cTn id="6" dur="2000" fill="hold"/>
                                        <p:tgtEl>
                                          <p:spTgt spid="7"/>
                                        </p:tgtEl>
                                        <p:attrNameLst>
                                          <p:attrName>ppt_x</p:attrName>
                                          <p:attrName>ppt_y</p:attrName>
                                        </p:attrNameLst>
                                      </p:cBhvr>
                                      <p:rCtr x="8255" y="-4954"/>
                                    </p:animMotion>
                                  </p:childTnLst>
                                </p:cTn>
                              </p:par>
                            </p:childTnLst>
                          </p:cTn>
                        </p:par>
                        <p:par>
                          <p:cTn id="7" fill="hold">
                            <p:stCondLst>
                              <p:cond delay="2000"/>
                            </p:stCondLst>
                            <p:childTnLst>
                              <p:par>
                                <p:cTn id="8" presetID="0" presetClass="path" presetSubtype="0" accel="50000" decel="50000" fill="hold" grpId="0" nodeType="afterEffect">
                                  <p:stCondLst>
                                    <p:cond delay="0"/>
                                  </p:stCondLst>
                                  <p:childTnLst>
                                    <p:animMotion origin="layout" path="M -3.95833E-6 -1.11111E-6 L -3.95833E-6 0.00023 C 0.00704 -0.00162 0.01472 -0.00231 0.02188 -0.00486 C 0.02735 -0.00671 0.03477 -0.02014 0.03724 -0.02268 C 0.04349 -0.02893 0.05026 -0.03403 0.05612 -0.04051 C 0.07657 -0.06528 0.05886 -0.04676 0.06719 -0.06319 C 0.07552 -0.07963 0.08373 -0.09005 0.09375 -0.10509 C 0.09558 -0.11042 0.09714 -0.1162 0.09935 -0.1213 C 0.10651 -0.14097 0.10599 -0.12986 0.11472 -0.1618 C 0.11797 -0.17384 0.12279 -0.18518 0.12474 -0.19768 C 0.12539 -0.20278 0.12631 -0.20764 0.12696 -0.21273 C 0.12748 -0.21667 0.12748 -0.22083 0.12813 -0.22454 C 0.12839 -0.22708 0.12956 -0.22963 0.13021 -0.23217 C 0.13334 -0.24375 0.13086 -0.23796 0.13464 -0.24537 C 0.13672 -0.25648 0.13451 -0.24653 0.1392 -0.26042 C 0.14115 -0.26667 0.1392 -0.26505 0.14245 -0.27245 C 0.14297 -0.27361 0.14388 -0.2743 0.14454 -0.27523 C 0.14623 -0.27778 0.14727 -0.28079 0.14909 -0.28287 C 0.14987 -0.28403 0.15131 -0.2838 0.15235 -0.28449 C 0.15378 -0.28542 0.15534 -0.2868 0.15677 -0.2875 C 0.16276 -0.29028 0.15977 -0.28704 0.16263 -0.29005 L 0.16263 -0.28912 " pathEditMode="relative" rAng="0" ptsTypes="AAAAAAAAAAAAAAAAAAAAAA">
                                      <p:cBhvr>
                                        <p:cTn id="9" dur="2000" fill="hold"/>
                                        <p:tgtEl>
                                          <p:spTgt spid="11"/>
                                        </p:tgtEl>
                                        <p:attrNameLst>
                                          <p:attrName>ppt_x</p:attrName>
                                          <p:attrName>ppt_y</p:attrName>
                                        </p:attrNameLst>
                                      </p:cBhvr>
                                      <p:rCtr x="8125" y="-14491"/>
                                    </p:animMotion>
                                  </p:childTnLst>
                                </p:cTn>
                              </p:par>
                            </p:childTnLst>
                          </p:cTn>
                        </p:par>
                        <p:par>
                          <p:cTn id="10" fill="hold">
                            <p:stCondLst>
                              <p:cond delay="4000"/>
                            </p:stCondLst>
                            <p:childTnLst>
                              <p:par>
                                <p:cTn id="11" presetID="0" presetClass="path" presetSubtype="0" accel="50000" decel="50000" fill="hold" grpId="0" nodeType="afterEffect">
                                  <p:stCondLst>
                                    <p:cond delay="0"/>
                                  </p:stCondLst>
                                  <p:childTnLst>
                                    <p:animMotion origin="layout" path="M 8.33333E-7 -1.85185E-6 L 8.33333E-7 0.00023 C 0.01354 -0.00162 0.01901 -0.00301 0.03372 -1.85185E-6 C 0.03971 0.00116 0.04544 0.00417 0.05104 0.00625 C 0.05221 0.00671 0.05338 0.00718 0.0543 0.00787 C 0.06263 0.01227 0.07122 0.01644 0.07943 0.02176 C 0.10625 0.03912 0.09023 0.0294 0.10221 0.04028 C 0.10976 0.04722 0.12487 0.06042 0.12487 0.06065 C 0.12825 0.07431 0.12943 0.0794 0.1375 0.09769 L 0.14088 0.10556 C 0.14349 0.12269 0.1401 0.11806 0.14661 0.12408 C 0.147 0.1257 0.147 0.12732 0.14766 0.12871 C 0.14974 0.13218 0.15221 0.13496 0.15469 0.13796 C 0.15573 0.13959 0.15703 0.14074 0.15807 0.14259 C 0.15872 0.14421 0.15924 0.14607 0.16029 0.14722 C 0.16094 0.14792 0.16185 0.14722 0.16276 0.14722 L 0.16276 0.14746 " pathEditMode="relative" rAng="0" ptsTypes="AAAAAAAAAAAAAAAAA">
                                      <p:cBhvr>
                                        <p:cTn id="12" dur="2000" fill="hold"/>
                                        <p:tgtEl>
                                          <p:spTgt spid="6"/>
                                        </p:tgtEl>
                                        <p:attrNameLst>
                                          <p:attrName>ppt_x</p:attrName>
                                          <p:attrName>ppt_y</p:attrName>
                                        </p:attrNameLst>
                                      </p:cBhvr>
                                      <p:rCtr x="8138" y="7269"/>
                                    </p:animMotion>
                                  </p:childTnLst>
                                </p:cTn>
                              </p:par>
                            </p:childTnLst>
                          </p:cTn>
                        </p:par>
                        <p:par>
                          <p:cTn id="13" fill="hold">
                            <p:stCondLst>
                              <p:cond delay="6000"/>
                            </p:stCondLst>
                            <p:childTnLst>
                              <p:par>
                                <p:cTn id="14" presetID="0" presetClass="path" presetSubtype="0" accel="50000" decel="50000" fill="hold" grpId="0" nodeType="afterEffect">
                                  <p:stCondLst>
                                    <p:cond delay="0"/>
                                  </p:stCondLst>
                                  <p:childTnLst>
                                    <p:animMotion origin="layout" path="M -1.25E-6 -3.7037E-7 L -1.25E-6 0.00023 C 0.00417 -0.00278 0.0086 -0.00486 0.01315 -0.00787 C 0.01719 -0.01065 0.02096 -0.01458 0.02526 -0.01713 C 0.03281 -0.02176 0.04063 -0.02569 0.04844 -0.02963 C 0.05313 -0.03194 0.05794 -0.03449 0.06263 -0.03588 C 0.0711 -0.03796 0.07969 -0.03843 0.08802 -0.04051 C 0.09753 -0.04259 0.10651 -0.04583 0.11576 -0.04815 C 0.13399 -0.05301 0.13034 -0.05208 0.1444 -0.0544 C 0.14596 -0.05532 0.14753 -0.05671 0.14909 -0.05741 C 0.15417 -0.06042 0.15886 -0.06204 0.16458 -0.06204 L 0.16589 -0.05903 L 0.16589 -0.0588 " pathEditMode="relative" rAng="0" ptsTypes="AAAAAAAAAAAAA">
                                      <p:cBhvr>
                                        <p:cTn id="15" dur="2000" fill="hold"/>
                                        <p:tgtEl>
                                          <p:spTgt spid="10"/>
                                        </p:tgtEl>
                                        <p:attrNameLst>
                                          <p:attrName>ppt_x</p:attrName>
                                          <p:attrName>ppt_y</p:attrName>
                                        </p:attrNameLst>
                                      </p:cBhvr>
                                      <p:rCtr x="8294" y="-3102"/>
                                    </p:animMotion>
                                  </p:childTnLst>
                                </p:cTn>
                              </p:par>
                            </p:childTnLst>
                          </p:cTn>
                        </p:par>
                        <p:par>
                          <p:cTn id="16" fill="hold">
                            <p:stCondLst>
                              <p:cond delay="8000"/>
                            </p:stCondLst>
                            <p:childTnLst>
                              <p:par>
                                <p:cTn id="17" presetID="0" presetClass="path" presetSubtype="0" accel="50000" decel="50000" fill="hold" grpId="0" nodeType="afterEffect">
                                  <p:stCondLst>
                                    <p:cond delay="0"/>
                                  </p:stCondLst>
                                  <p:childTnLst>
                                    <p:animMotion origin="layout" path="M -0.00274 -1.85185E-6 L -0.00274 0.00023 C 0.08763 0.01551 0.06549 -0.00926 0.10599 0.03565 C 0.11003 0.04005 0.1138 0.04491 0.11784 0.04954 C 0.12539 0.06945 0.11758 0.05093 0.13555 0.08195 C 0.14049 0.09074 0.14609 0.09884 0.14974 0.10834 C 0.15599 0.12431 0.15312 0.11667 0.15794 0.13171 C 0.15924 0.14931 0.15846 0.14653 0.16146 0.16273 C 0.16185 0.16435 0.1625 0.16574 0.16276 0.16736 C 0.16328 0.16945 0.16328 0.17153 0.16406 0.17361 C 0.16419 0.17408 0.16471 0.17361 0.16536 0.17361 L 0.16536 0.17384 " pathEditMode="relative" rAng="0" ptsTypes="AAAAAAAAAAAA">
                                      <p:cBhvr>
                                        <p:cTn id="18" dur="2000" fill="hold"/>
                                        <p:tgtEl>
                                          <p:spTgt spid="8"/>
                                        </p:tgtEl>
                                        <p:attrNameLst>
                                          <p:attrName>ppt_x</p:attrName>
                                          <p:attrName>ppt_y</p:attrName>
                                        </p:attrNameLst>
                                      </p:cBhvr>
                                      <p:rCtr x="8398" y="8681"/>
                                    </p:animMotion>
                                  </p:childTnLst>
                                </p:cTn>
                              </p:par>
                            </p:childTnLst>
                          </p:cTn>
                        </p:par>
                        <p:par>
                          <p:cTn id="19" fill="hold">
                            <p:stCondLst>
                              <p:cond delay="10000"/>
                            </p:stCondLst>
                            <p:childTnLst>
                              <p:par>
                                <p:cTn id="20" presetID="0" presetClass="path" presetSubtype="0" accel="50000" decel="50000" fill="hold" grpId="0" nodeType="afterEffect">
                                  <p:stCondLst>
                                    <p:cond delay="0"/>
                                  </p:stCondLst>
                                  <p:childTnLst>
                                    <p:animMotion origin="layout" path="M 1.66667E-6 -2.96296E-6 L 1.66667E-6 0.00023 C 0.0043 0.00047 0.00911 -0.00069 0.01315 0.00139 C 0.01979 0.0051 0.02982 0.02014 0.03476 0.02616 C 0.03815 0.03056 0.04206 0.03426 0.04544 0.03866 C 0.05325 0.04838 0.06068 0.05834 0.06823 0.06806 C 0.06979 0.07014 0.072 0.07199 0.0737 0.07431 C 0.07682 0.07871 0.0862 0.09306 0.09232 0.09908 C 0.09362 0.10023 0.09531 0.10093 0.09622 0.10209 C 0.10625 0.11366 0.09883 0.10996 0.10703 0.11297 C 0.10963 0.11621 0.11289 0.11875 0.1151 0.12223 C 0.11653 0.12431 0.11745 0.12685 0.11914 0.12848 C 0.12148 0.13102 0.12474 0.13241 0.12708 0.13473 C 0.12917 0.13658 0.13047 0.13912 0.13255 0.14098 C 0.1345 0.14283 0.13711 0.14375 0.13932 0.1456 C 0.15013 0.1551 0.13594 0.14584 0.1487 0.15324 C 0.14961 0.15533 0.15039 0.15764 0.1513 0.15949 C 0.1526 0.16181 0.15417 0.16343 0.15534 0.16574 C 0.15612 0.16713 0.15599 0.16898 0.15677 0.17037 C 0.15742 0.17153 0.15859 0.17223 0.15937 0.17338 C 0.16042 0.175 0.16224 0.17824 0.16224 0.17848 L 0.16224 0.17824 " pathEditMode="relative" rAng="0" ptsTypes="AAAAAAAAAAAAAAAAAAAAAA">
                                      <p:cBhvr>
                                        <p:cTn id="21" dur="2000" fill="hold"/>
                                        <p:tgtEl>
                                          <p:spTgt spid="9"/>
                                        </p:tgtEl>
                                        <p:attrNameLst>
                                          <p:attrName>ppt_x</p:attrName>
                                          <p:attrName>ppt_y</p:attrName>
                                        </p:attrNameLst>
                                      </p:cBhvr>
                                      <p:rCtr x="8112" y="8912"/>
                                    </p:animMotion>
                                  </p:childTnLst>
                                </p:cTn>
                              </p:par>
                            </p:childTnLst>
                          </p:cTn>
                        </p:par>
                        <p:par>
                          <p:cTn id="22" fill="hold">
                            <p:stCondLst>
                              <p:cond delay="12000"/>
                            </p:stCondLst>
                            <p:childTnLst>
                              <p:par>
                                <p:cTn id="23" presetID="42"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13000"/>
                            </p:stCondLst>
                            <p:childTnLst>
                              <p:par>
                                <p:cTn id="29" presetID="0" presetClass="path" presetSubtype="0" accel="50000" decel="50000" fill="hold" nodeType="afterEffect">
                                  <p:stCondLst>
                                    <p:cond delay="0"/>
                                  </p:stCondLst>
                                  <p:childTnLst>
                                    <p:animMotion origin="layout" path="M -1.25E-6 -3.7037E-6 L -1.25E-6 0.00024 C 0.00404 -0.03194 -0.00026 -0.00601 0.00443 -0.02476 C 0.00495 -0.02685 0.00495 -0.02916 0.0056 -0.03101 C 0.0082 -0.03819 0.01016 -0.03703 0.0138 -0.04351 C 0.01966 -0.05393 0.01224 -0.04629 0.0194 -0.05277 C 0.02136 -0.05648 0.02305 -0.06018 0.02526 -0.06365 C 0.0263 -0.06527 0.02735 -0.06689 0.02878 -0.06828 C 0.03268 -0.07245 0.03724 -0.07546 0.04154 -0.07916 C 0.04258 -0.08009 0.04375 -0.08101 0.04505 -0.08217 C 0.04583 -0.0831 0.04636 -0.08449 0.04727 -0.08541 C 0.04948 -0.08726 0.05169 -0.08865 0.05417 -0.09004 C 0.06107 -0.09375 0.06901 -0.0949 0.075 -0.10092 C 0.08177 -0.10764 0.07761 -0.10509 0.08763 -0.10694 C 0.08919 -0.1081 0.09076 -0.10949 0.09232 -0.11018 C 0.09453 -0.11111 0.09701 -0.11111 0.09922 -0.1118 C 0.1013 -0.11226 0.10313 -0.11273 0.10508 -0.11319 C 0.13164 -0.1118 0.12852 -0.11296 0.1513 -0.10856 C 0.15443 -0.1081 0.16432 -0.10486 0.16628 -0.10393 C 0.17136 -0.10162 0.16862 -0.10277 0.17448 -0.10092 C 0.1763 -0.0993 0.17839 -0.09814 0.18021 -0.09629 C 0.18125 -0.0949 0.18138 -0.09282 0.18242 -0.09166 C 0.18737 -0.08588 0.18815 -0.08588 0.19297 -0.08379 C 0.19518 -0.08078 0.19792 -0.07824 0.19987 -0.07453 C 0.20052 -0.07291 0.20117 -0.07129 0.20208 -0.0699 C 0.20742 -0.06134 0.20846 -0.06597 0.21263 -0.04976 C 0.21432 -0.04259 0.21341 -0.04652 0.21485 -0.03726 C 0.21445 -0.02384 0.21471 -0.01041 0.21367 0.00301 C 0.21341 0.00486 0.21185 0.00602 0.21146 0.00764 C 0.21042 0.01065 0.21068 0.01482 0.20899 0.0169 C 0.19636 0.03426 0.2069 0.02107 0.19857 0.0294 C 0.19675 0.03149 0.19505 0.03403 0.19297 0.03565 C 0.19154 0.03658 0.18985 0.03658 0.18828 0.03727 C 0.18633 0.03797 0.18451 0.03936 0.18242 0.04028 C 0.18099 0.04098 0.17943 0.04121 0.17787 0.0419 C 0.16992 0.04491 0.17995 0.04213 0.16732 0.04491 C 0.1655 0.04607 0.16354 0.04699 0.16172 0.04792 C 0.15925 0.04954 0.15716 0.05162 0.15482 0.05278 C 0.15248 0.05371 0.15013 0.05371 0.14792 0.05417 C 0.14076 0.05371 0.13386 0.0544 0.12695 0.05278 C 0.12513 0.05232 0.12409 0.04908 0.12227 0.04792 C 0.12096 0.04699 0.11927 0.04699 0.11784 0.04653 C 0.11159 0.02986 0.12005 0.04954 0.11081 0.03727 C 0.10951 0.03565 0.10951 0.03264 0.10846 0.03102 C 0.10729 0.02894 0.10547 0.02778 0.10391 0.02639 C 0.10313 0.02431 0.10208 0.02223 0.10156 0.02014 C 0.10104 0.01806 0.10104 0.01598 0.10039 0.01389 C 0.09987 0.01227 0.09883 0.01088 0.09818 0.00926 C 0.09766 0.00718 0.09727 0.0051 0.09701 0.00301 C 0.09649 -3.7037E-6 0.09623 -0.00324 0.0957 -0.00625 C 0.09557 -0.00787 0.09505 -0.00926 0.09466 -0.01088 C 0.09505 -0.02129 0.09505 -0.03171 0.0957 -0.04189 C 0.09649 -0.05139 0.09805 -0.05555 0.09922 -0.06365 C 0.09974 -0.0662 0.1 -0.06875 0.10039 -0.07129 C 0.10091 -0.075 0.10078 -0.0787 0.10156 -0.08217 C 0.10235 -0.08518 0.10391 -0.0875 0.10508 -0.09004 C 0.10573 -0.09166 0.10638 -0.09328 0.10729 -0.09467 C 0.10951 -0.09745 0.11211 -0.09953 0.11419 -0.10231 C 0.11524 -0.1037 0.11576 -0.10555 0.11667 -0.10694 C 0.11771 -0.10879 0.11901 -0.10995 0.12005 -0.1118 C 0.12123 -0.11365 0.12227 -0.11597 0.12357 -0.11782 C 0.12461 -0.11967 0.12591 -0.12083 0.12695 -0.12268 C 0.13099 -0.12893 0.12721 -0.12615 0.13281 -0.1287 C 0.1336 -0.13032 0.13412 -0.13217 0.13516 -0.13333 C 0.14063 -0.13958 0.14688 -0.14444 0.15352 -0.14745 C 0.16016 -0.15023 0.16654 -0.15416 0.17331 -0.15509 C 0.18555 -0.15694 0.18021 -0.15578 0.18945 -0.15833 L 0.22761 -0.15671 C 0.23386 -0.15625 0.24193 -0.15347 0.24714 -0.14884 L 0.25417 -0.14282 C 0.25651 -0.14074 0.25899 -0.13912 0.26107 -0.13657 C 0.26563 -0.13055 0.26315 -0.1331 0.26797 -0.1287 C 0.26836 -0.12731 0.26849 -0.12546 0.26927 -0.12407 C 0.26979 -0.12291 0.27083 -0.12222 0.27149 -0.12106 C 0.27266 -0.11898 0.2737 -0.11689 0.27487 -0.11481 C 0.27526 -0.11064 0.27539 -0.10648 0.27617 -0.10231 C 0.27669 -0.0993 0.27839 -0.09629 0.27839 -0.09305 C 0.27891 -0.07129 0.27826 -0.05416 0.27617 -0.03426 C 0.27578 -0.03101 0.27565 -0.02777 0.27487 -0.02476 C 0.27435 -0.02268 0.27331 -0.02083 0.27266 -0.01875 C 0.27214 -0.01713 0.27201 -0.01551 0.27149 -0.01412 C 0.27083 -0.0118 0.26979 -0.00995 0.26927 -0.00787 C 0.26849 -0.00578 0.26875 -0.00347 0.26797 -0.00162 C 0.26745 0.00024 0.26628 0.00139 0.26576 0.00301 C 0.26471 0.00556 0.26419 0.00834 0.26341 0.01088 C 0.26302 0.01436 0.26211 0.01806 0.26237 0.02176 C 0.26315 0.06065 0.26263 0.04445 0.2668 0.06667 C 0.26732 0.06922 0.26745 0.07176 0.26797 0.07431 C 0.26836 0.07593 0.26888 0.07755 0.26927 0.07917 C 0.26992 0.08264 0.27057 0.08635 0.27149 0.08982 C 0.27188 0.09144 0.27201 0.09329 0.27266 0.09445 C 0.27357 0.0963 0.27513 0.09746 0.27617 0.09931 C 0.27721 0.10116 0.27735 0.10348 0.27839 0.10533 C 0.28047 0.10926 0.28255 0.11065 0.28529 0.1132 C 0.28998 0.12246 0.28477 0.11343 0.29336 0.12246 C 0.29505 0.12431 0.2961 0.12732 0.29805 0.12871 C 0.29974 0.12986 0.30208 0.1294 0.30391 0.13033 C 0.31706 0.13565 0.30065 0.13172 0.31992 0.13797 C 0.32461 0.13936 0.3293 0.14005 0.33399 0.14121 C 0.3474 0.14005 0.36094 0.13982 0.37435 0.13797 C 0.3793 0.13727 0.38971 0.12871 0.39284 0.12709 C 0.39675 0.125 0.40078 0.12361 0.40443 0.12084 C 0.4082 0.11806 0.41107 0.1132 0.41471 0.11019 L 0.42057 0.10533 C 0.42136 0.10324 0.42201 0.10116 0.42292 0.09931 C 0.42578 0.09306 0.42826 0.09051 0.43216 0.08519 C 0.43633 0.06829 0.43216 0.08357 0.43789 0.06667 C 0.44531 0.04491 0.43568 0.0713 0.44258 0.05278 C 0.44466 0.02709 0.44492 0.02917 0.44258 -0.00926 C 0.44232 -0.01157 0.44115 -0.01365 0.44024 -0.01551 C 0.4332 -0.03078 0.4405 -0.01365 0.43333 -0.02639 C 0.42721 -0.03726 0.4332 -0.03194 0.42526 -0.03726 C 0.42096 -0.04606 0.42565 -0.03889 0.41719 -0.04351 C 0.41511 -0.04467 0.41341 -0.04676 0.41133 -0.04814 C 0.40846 -0.05 0.40508 -0.05139 0.40208 -0.05277 L 0.3431 -0.05115 C 0.34206 -0.05115 0.32982 -0.04861 0.32813 -0.04814 C 0.32682 -0.04768 0.32578 -0.04699 0.32461 -0.04652 C 0.3224 -0.04583 0.31992 -0.0456 0.31771 -0.04514 C 0.31432 -0.04398 0.31081 -0.04259 0.30742 -0.04189 C 0.29766 -0.04051 0.27839 -0.03889 0.27839 -0.03865 C 0.27031 -0.03935 0.26211 -0.03842 0.25417 -0.04027 C 0.25182 -0.04097 0.25039 -0.04467 0.24831 -0.04652 C 0.24297 -0.05162 0.23802 -0.05301 0.23451 -0.06203 C 0.23294 -0.0662 0.23086 -0.07014 0.22982 -0.07453 C 0.22279 -0.10694 0.22578 -0.09189 0.22057 -0.11944 C 0.2211 -0.12986 0.2207 -0.14027 0.22175 -0.15046 C 0.22188 -0.15231 0.22344 -0.15347 0.22422 -0.15509 C 0.225 -0.15717 0.22539 -0.15949 0.22643 -0.16134 C 0.2319 -0.17037 0.23802 -0.17893 0.24362 -0.18773 C 0.25729 -0.20833 0.24401 -0.18981 0.25768 -0.20625 C 0.25951 -0.20879 0.26107 -0.2118 0.26341 -0.21412 C 0.26693 -0.21759 0.27136 -0.22014 0.27487 -0.22338 C 0.27735 -0.22546 0.27943 -0.22777 0.28177 -0.22963 C 0.28867 -0.23495 0.28802 -0.23333 0.29453 -0.23726 C 0.2961 -0.23819 0.29753 -0.23981 0.29922 -0.24051 C 0.30378 -0.24236 0.3086 -0.24305 0.31302 -0.24514 C 0.31667 -0.24676 0.31992 -0.24953 0.32344 -0.25139 C 0.32656 -0.25277 0.32969 -0.25347 0.33268 -0.25439 C 0.33425 -0.25486 0.33581 -0.25555 0.33737 -0.25601 C 0.35846 -0.26134 0.34961 -0.25949 0.36393 -0.26203 L 0.38815 -0.25902 C 0.39362 -0.25833 0.39909 -0.25833 0.40443 -0.2574 C 0.41094 -0.25625 0.41745 -0.25416 0.42409 -0.25277 C 0.42682 -0.25231 0.42943 -0.25208 0.43216 -0.25139 C 0.43568 -0.25046 0.43906 -0.24884 0.44258 -0.24814 C 0.44909 -0.24722 0.4556 -0.24722 0.46224 -0.24676 C 0.47083 -0.24282 0.46016 -0.24791 0.46914 -0.24189 C 0.47096 -0.24074 0.47292 -0.23981 0.475 -0.23889 C 0.47682 -0.23634 0.47891 -0.23379 0.48073 -0.23125 C 0.48151 -0.22963 0.48203 -0.22777 0.48294 -0.22639 C 0.48399 -0.22523 0.48529 -0.22453 0.48659 -0.22338 C 0.48815 -0.22199 0.48971 -0.22037 0.49102 -0.21875 C 0.49193 -0.21782 0.49245 -0.21643 0.49349 -0.21551 C 0.49479 -0.21435 0.49662 -0.21365 0.49818 -0.2125 C 0.50352 -0.20162 0.49662 -0.21504 0.50378 -0.20162 C 0.50469 -0.20023 0.50521 -0.19838 0.50599 -0.19699 C 0.50703 -0.1956 0.50846 -0.1949 0.50951 -0.19398 C 0.51042 -0.19189 0.51094 -0.18958 0.51198 -0.18773 C 0.51276 -0.18588 0.51445 -0.18495 0.51537 -0.1831 C 0.52005 -0.17222 0.5125 -0.18055 0.52005 -0.17384 C 0.52266 -0.16273 0.51914 -0.17639 0.52344 -0.16296 C 0.52396 -0.16134 0.52396 -0.15972 0.52474 -0.15833 C 0.52643 -0.15393 0.53034 -0.14583 0.53034 -0.1456 C 0.53333 -0.12986 0.5293 -0.14953 0.53386 -0.13333 C 0.5349 -0.12963 0.53581 -0.12106 0.53633 -0.11782 C 0.53581 -0.10601 0.53607 -0.09398 0.53503 -0.08217 C 0.5349 -0.08032 0.5332 -0.07939 0.53268 -0.07754 C 0.52956 -0.06504 0.5332 -0.07222 0.53034 -0.06365 C 0.52162 -0.03703 0.53138 -0.06944 0.52474 -0.04652 C 0.52383 -0.04143 0.52318 -0.03611 0.52227 -0.03101 C 0.52188 -0.02893 0.52175 -0.02685 0.5211 -0.02476 C 0.52018 -0.02222 0.51888 -0.01967 0.51758 -0.01713 C 0.51706 -0.01365 0.51537 -0.00393 0.51419 -0.00162 L 0.51198 0.00301 C 0.51107 0.00857 0.51146 0.01158 0.50846 0.01551 C 0.50742 0.01667 0.50599 0.0176 0.50508 0.01852 C 0.50456 0.02014 0.50456 0.02199 0.50378 0.02315 C 0.50221 0.02593 0.49909 0.02686 0.49688 0.02778 C 0.4961 0.0294 0.49557 0.03125 0.49453 0.03264 C 0.49297 0.03473 0.48828 0.0375 0.48659 0.03866 C 0.48529 0.04028 0.48425 0.04213 0.48294 0.04329 C 0.48099 0.04514 0.47344 0.0463 0.47253 0.04653 C 0.46341 0.04607 0.45404 0.04607 0.44492 0.04491 C 0.43737 0.04399 0.43893 0.04144 0.43333 0.03727 C 0.43216 0.03635 0.43099 0.03611 0.42982 0.03565 C 0.42904 0.03403 0.42852 0.03218 0.42748 0.03102 C 0.42669 0.02986 0.42513 0.0301 0.42409 0.0294 C 0.42292 0.02848 0.42188 0.02732 0.42057 0.02639 C 0.41888 0.02292 0.41836 0.02107 0.41589 0.01852 C 0.41498 0.01736 0.41354 0.01667 0.4125 0.01551 C 0.4099 0.01204 0.4082 0.00741 0.40677 0.00301 C 0.40495 -0.00254 0.40456 -0.00416 0.40313 -0.00926 C 0.40365 -0.02592 0.40365 -0.04236 0.40443 -0.05902 C 0.40456 -0.06412 0.40873 -0.075 0.41029 -0.07754 C 0.41185 -0.08009 0.41354 -0.08264 0.41471 -0.08541 C 0.41667 -0.08935 0.41849 -0.09328 0.4194 -0.09768 C 0.42031 -0.10139 0.42096 -0.10509 0.42188 -0.10856 C 0.42383 -0.11921 0.42188 -0.11064 0.42409 -0.11944 C 0.42318 -0.14421 0.42643 -0.14444 0.42057 -0.15833 C 0.41992 -0.15995 0.4194 -0.1618 0.41823 -0.16296 L 0.41133 -0.16759 L 0.41367 -0.16759 " pathEditMode="relative" rAng="0" ptsTypes="AAAAAAAAAAAAAAAAAAAAAAAAAAAAAAAAAAAAAAAAAAAAAAAAAAAAAAAAAAAAAAAAAAAAAAAAAAAAAAAAAAAAAAAAAAAAAAAAAAAAAAAAAAAAAAAAAAAAAAAAAAAAAAAAAAAAAAAAAAAAAAAAAAAAAAAAAAAAAAAAAAAAAAAAAAAAAAAAAAAAAAAAAAAAAAAAAAAAAAAAAAA">
                                      <p:cBhvr>
                                        <p:cTn id="30" dur="10000" fill="hold"/>
                                        <p:tgtEl>
                                          <p:spTgt spid="3"/>
                                        </p:tgtEl>
                                        <p:attrNameLst>
                                          <p:attrName>ppt_x</p:attrName>
                                          <p:attrName>ppt_y</p:attrName>
                                        </p:attrNameLst>
                                      </p:cBhvr>
                                      <p:rCtr x="26810" y="-6042"/>
                                    </p:animMotion>
                                  </p:childTnLst>
                                </p:cTn>
                              </p:par>
                            </p:childTnLst>
                          </p:cTn>
                        </p:par>
                        <p:par>
                          <p:cTn id="31" fill="hold">
                            <p:stCondLst>
                              <p:cond delay="23000"/>
                            </p:stCondLst>
                            <p:childTnLst>
                              <p:par>
                                <p:cTn id="32" presetID="6" presetClass="emph" presetSubtype="0" fill="hold" nodeType="afterEffect">
                                  <p:stCondLst>
                                    <p:cond delay="0"/>
                                  </p:stCondLst>
                                  <p:childTnLst>
                                    <p:animScale>
                                      <p:cBhvr>
                                        <p:cTn id="33"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CD01F7BF-BAFF-5C85-4952-E834C7115D5F}"/>
              </a:ext>
            </a:extLst>
          </p:cNvPr>
          <p:cNvSpPr txBox="1"/>
          <p:nvPr/>
        </p:nvSpPr>
        <p:spPr>
          <a:xfrm>
            <a:off x="1414129" y="151179"/>
            <a:ext cx="9633097" cy="6555641"/>
          </a:xfrm>
          <a:prstGeom prst="rect">
            <a:avLst/>
          </a:prstGeom>
          <a:noFill/>
        </p:spPr>
        <p:txBody>
          <a:bodyPr wrap="square">
            <a:spAutoFit/>
          </a:bodyPr>
          <a:lstStyle/>
          <a:p>
            <a:pPr algn="l" fontAlgn="base"/>
            <a:r>
              <a:rPr lang="nl-NL" sz="2000" b="1" i="0" dirty="0">
                <a:solidFill>
                  <a:srgbClr val="000000"/>
                </a:solidFill>
                <a:effectLst/>
              </a:rPr>
              <a:t>De leerling zelf aan de slag</a:t>
            </a:r>
          </a:p>
          <a:p>
            <a:pPr algn="l" fontAlgn="base"/>
            <a:endParaRPr lang="nl-NL" sz="2000" b="1" i="0" dirty="0">
              <a:solidFill>
                <a:srgbClr val="000000"/>
              </a:solidFill>
              <a:effectLst/>
            </a:endParaRPr>
          </a:p>
          <a:p>
            <a:pPr marL="342900" indent="-342900" algn="l" fontAlgn="base">
              <a:buFont typeface="+mj-lt"/>
              <a:buAutoNum type="arabicPeriod"/>
            </a:pPr>
            <a:r>
              <a:rPr lang="nl-NL" sz="2000" b="0" i="0" dirty="0">
                <a:solidFill>
                  <a:srgbClr val="000000"/>
                </a:solidFill>
                <a:effectLst/>
              </a:rPr>
              <a:t>Uit de </a:t>
            </a:r>
            <a:r>
              <a:rPr lang="nl-NL" sz="2000" b="1" i="0" dirty="0">
                <a:solidFill>
                  <a:srgbClr val="FF0000"/>
                </a:solidFill>
                <a:effectLst/>
              </a:rPr>
              <a:t>lijst met </a:t>
            </a:r>
            <a:r>
              <a:rPr lang="nl-NL" sz="2000" b="1" i="0" dirty="0" err="1">
                <a:solidFill>
                  <a:srgbClr val="FF0000"/>
                </a:solidFill>
                <a:effectLst/>
              </a:rPr>
              <a:t>Huzzels</a:t>
            </a:r>
            <a:r>
              <a:rPr lang="nl-NL" sz="2000" b="1" i="0" dirty="0">
                <a:solidFill>
                  <a:srgbClr val="FF0000"/>
                </a:solidFill>
                <a:effectLst/>
              </a:rPr>
              <a:t> </a:t>
            </a:r>
            <a:r>
              <a:rPr lang="nl-NL" sz="2000" b="0" i="0" dirty="0">
                <a:solidFill>
                  <a:srgbClr val="000000"/>
                </a:solidFill>
                <a:effectLst/>
              </a:rPr>
              <a:t>zoekt de leerkracht (in samenspraak met de leerling) een passende </a:t>
            </a:r>
            <a:r>
              <a:rPr lang="nl-NL" sz="2000" b="0" i="0" dirty="0" err="1">
                <a:solidFill>
                  <a:srgbClr val="000000"/>
                </a:solidFill>
                <a:effectLst/>
              </a:rPr>
              <a:t>Huzzel</a:t>
            </a:r>
            <a:r>
              <a:rPr lang="nl-NL" sz="2000" b="0" i="0" dirty="0">
                <a:solidFill>
                  <a:srgbClr val="000000"/>
                </a:solidFill>
                <a:effectLst/>
              </a:rPr>
              <a:t>. </a:t>
            </a:r>
          </a:p>
          <a:p>
            <a:pPr marL="342900" indent="-342900" algn="l" fontAlgn="base">
              <a:buFont typeface="+mj-lt"/>
              <a:buAutoNum type="arabicPeriod"/>
            </a:pPr>
            <a:endParaRPr lang="nl-NL" sz="2000" b="0" i="0" dirty="0">
              <a:solidFill>
                <a:srgbClr val="000000"/>
              </a:solidFill>
              <a:effectLst/>
            </a:endParaRPr>
          </a:p>
          <a:p>
            <a:pPr marL="342900" indent="-342900" algn="l" fontAlgn="base">
              <a:buFont typeface="+mj-lt"/>
              <a:buAutoNum type="arabicPeriod"/>
            </a:pPr>
            <a:r>
              <a:rPr lang="nl-NL" sz="2000" b="0" i="0" dirty="0">
                <a:solidFill>
                  <a:srgbClr val="000000"/>
                </a:solidFill>
                <a:effectLst/>
              </a:rPr>
              <a:t>De leerling gaat vervolgens aan de slag met de opdracht en vult een </a:t>
            </a:r>
            <a:r>
              <a:rPr lang="nl-NL" sz="2000" b="1" i="0" dirty="0">
                <a:solidFill>
                  <a:srgbClr val="FF0000"/>
                </a:solidFill>
                <a:effectLst/>
              </a:rPr>
              <a:t>Werkplanformulier</a:t>
            </a:r>
            <a:r>
              <a:rPr lang="nl-NL" sz="2000" b="0" i="0" dirty="0">
                <a:solidFill>
                  <a:srgbClr val="000000"/>
                </a:solidFill>
                <a:effectLst/>
              </a:rPr>
              <a:t> in. </a:t>
            </a:r>
          </a:p>
          <a:p>
            <a:pPr marL="342900" indent="-342900" algn="l" fontAlgn="base">
              <a:buFont typeface="+mj-lt"/>
              <a:buAutoNum type="arabicPeriod"/>
            </a:pPr>
            <a:endParaRPr lang="nl-NL" sz="2000" b="0" i="0" dirty="0">
              <a:solidFill>
                <a:srgbClr val="000000"/>
              </a:solidFill>
              <a:effectLst/>
            </a:endParaRPr>
          </a:p>
          <a:p>
            <a:pPr marL="342900" indent="-342900" algn="l" fontAlgn="base">
              <a:buFont typeface="+mj-lt"/>
              <a:buAutoNum type="arabicPeriod"/>
            </a:pPr>
            <a:r>
              <a:rPr lang="nl-NL" sz="2000" b="0" i="0" dirty="0">
                <a:solidFill>
                  <a:srgbClr val="000000"/>
                </a:solidFill>
                <a:effectLst/>
              </a:rPr>
              <a:t>De leerling beschrijft op het Werkplanformulier onder andere </a:t>
            </a:r>
          </a:p>
          <a:p>
            <a:pPr marL="800100" lvl="1" indent="-342900" fontAlgn="base">
              <a:buFont typeface="Arial" panose="020B0604020202020204" pitchFamily="34" charset="0"/>
              <a:buChar char="•"/>
            </a:pPr>
            <a:r>
              <a:rPr lang="nl-NL" sz="2000" b="0" i="0" dirty="0">
                <a:solidFill>
                  <a:srgbClr val="000000"/>
                </a:solidFill>
                <a:effectLst/>
              </a:rPr>
              <a:t>wat de opdracht inhoudt, </a:t>
            </a:r>
          </a:p>
          <a:p>
            <a:pPr marL="800100" lvl="1" indent="-342900" fontAlgn="base">
              <a:buFont typeface="Arial" panose="020B0604020202020204" pitchFamily="34" charset="0"/>
              <a:buChar char="•"/>
            </a:pPr>
            <a:r>
              <a:rPr lang="nl-NL" sz="2000" b="0" i="0" dirty="0">
                <a:solidFill>
                  <a:srgbClr val="000000"/>
                </a:solidFill>
                <a:effectLst/>
              </a:rPr>
              <a:t>wat hij nodig heeft, </a:t>
            </a:r>
          </a:p>
          <a:p>
            <a:pPr marL="800100" lvl="1" indent="-342900" fontAlgn="base">
              <a:buFont typeface="Arial" panose="020B0604020202020204" pitchFamily="34" charset="0"/>
              <a:buChar char="•"/>
            </a:pPr>
            <a:r>
              <a:rPr lang="nl-NL" sz="2000" b="0" i="0" dirty="0">
                <a:solidFill>
                  <a:srgbClr val="000000"/>
                </a:solidFill>
                <a:effectLst/>
              </a:rPr>
              <a:t>hoe hij het gaat aanpakken en </a:t>
            </a:r>
          </a:p>
          <a:p>
            <a:pPr marL="800100" lvl="1" indent="-342900" fontAlgn="base">
              <a:buFont typeface="Arial" panose="020B0604020202020204" pitchFamily="34" charset="0"/>
              <a:buChar char="•"/>
            </a:pPr>
            <a:r>
              <a:rPr lang="nl-NL" sz="2000" b="0" i="0" dirty="0">
                <a:solidFill>
                  <a:srgbClr val="000000"/>
                </a:solidFill>
                <a:effectLst/>
              </a:rPr>
              <a:t>op welk moment hij eraan zal werken. </a:t>
            </a:r>
          </a:p>
          <a:p>
            <a:pPr marL="800100" lvl="1" indent="-342900" fontAlgn="base">
              <a:buFont typeface="Arial" panose="020B0604020202020204" pitchFamily="34" charset="0"/>
              <a:buChar char="•"/>
            </a:pPr>
            <a:endParaRPr lang="nl-NL" sz="2000" b="0" i="0" dirty="0">
              <a:solidFill>
                <a:srgbClr val="000000"/>
              </a:solidFill>
              <a:effectLst/>
            </a:endParaRPr>
          </a:p>
          <a:p>
            <a:pPr marL="342900" indent="-342900" algn="l" fontAlgn="base">
              <a:buFont typeface="+mj-lt"/>
              <a:buAutoNum type="arabicPeriod"/>
            </a:pPr>
            <a:r>
              <a:rPr lang="nl-NL" sz="2000" b="0" i="0" dirty="0">
                <a:solidFill>
                  <a:srgbClr val="000000"/>
                </a:solidFill>
                <a:effectLst/>
              </a:rPr>
              <a:t>Na </a:t>
            </a:r>
            <a:r>
              <a:rPr lang="nl-NL" sz="2000" b="1" i="0" dirty="0">
                <a:solidFill>
                  <a:srgbClr val="FF0000"/>
                </a:solidFill>
                <a:effectLst/>
              </a:rPr>
              <a:t>maximaal drie weken </a:t>
            </a:r>
            <a:r>
              <a:rPr lang="nl-NL" sz="2000" b="0" i="0" dirty="0">
                <a:solidFill>
                  <a:srgbClr val="000000"/>
                </a:solidFill>
                <a:effectLst/>
              </a:rPr>
              <a:t>moet de opdracht af zijn, </a:t>
            </a:r>
          </a:p>
          <a:p>
            <a:pPr marL="342900" indent="-342900" algn="l" fontAlgn="base">
              <a:buFont typeface="+mj-lt"/>
              <a:buAutoNum type="arabicPeriod"/>
            </a:pPr>
            <a:endParaRPr lang="nl-NL" sz="2000" b="0" i="0" dirty="0">
              <a:solidFill>
                <a:srgbClr val="000000"/>
              </a:solidFill>
              <a:effectLst/>
            </a:endParaRPr>
          </a:p>
          <a:p>
            <a:pPr marL="342900" indent="-342900" algn="l" fontAlgn="base">
              <a:buFont typeface="+mj-lt"/>
              <a:buAutoNum type="arabicPeriod"/>
            </a:pPr>
            <a:r>
              <a:rPr lang="nl-NL" sz="2000" b="0" i="0" dirty="0">
                <a:solidFill>
                  <a:srgbClr val="000000"/>
                </a:solidFill>
                <a:effectLst/>
              </a:rPr>
              <a:t>en </a:t>
            </a:r>
            <a:r>
              <a:rPr lang="nl-NL" sz="2000" b="1" i="0" dirty="0">
                <a:solidFill>
                  <a:srgbClr val="FF0000"/>
                </a:solidFill>
                <a:effectLst/>
              </a:rPr>
              <a:t>beoordeelt</a:t>
            </a:r>
            <a:r>
              <a:rPr lang="nl-NL" sz="2000" b="0" i="0" dirty="0">
                <a:solidFill>
                  <a:srgbClr val="000000"/>
                </a:solidFill>
                <a:effectLst/>
              </a:rPr>
              <a:t> de leerling eerst zelf zijn werk aan de hand van vragen op het formulier. </a:t>
            </a:r>
          </a:p>
          <a:p>
            <a:pPr marL="342900" indent="-342900" algn="l" fontAlgn="base">
              <a:buFont typeface="+mj-lt"/>
              <a:buAutoNum type="arabicPeriod"/>
            </a:pPr>
            <a:endParaRPr lang="nl-NL" sz="2000" b="0" i="0" dirty="0">
              <a:solidFill>
                <a:srgbClr val="000000"/>
              </a:solidFill>
              <a:effectLst/>
            </a:endParaRPr>
          </a:p>
          <a:p>
            <a:pPr marL="342900" indent="-342900" algn="l" fontAlgn="base">
              <a:buFont typeface="+mj-lt"/>
              <a:buAutoNum type="arabicPeriod"/>
            </a:pPr>
            <a:r>
              <a:rPr lang="nl-NL" sz="2000" b="0" i="0" dirty="0">
                <a:solidFill>
                  <a:srgbClr val="000000"/>
                </a:solidFill>
                <a:effectLst/>
              </a:rPr>
              <a:t>Ten slotte </a:t>
            </a:r>
            <a:r>
              <a:rPr lang="nl-NL" sz="2000" b="1" i="0" dirty="0">
                <a:solidFill>
                  <a:srgbClr val="FF0000"/>
                </a:solidFill>
                <a:effectLst/>
              </a:rPr>
              <a:t>evalueert</a:t>
            </a:r>
            <a:r>
              <a:rPr lang="nl-NL" sz="2000" b="0" i="0" dirty="0">
                <a:solidFill>
                  <a:srgbClr val="000000"/>
                </a:solidFill>
                <a:effectLst/>
              </a:rPr>
              <a:t> de leerling samen met de leerkracht de opdracht, en wordt er bekeken of er </a:t>
            </a:r>
            <a:r>
              <a:rPr lang="nl-NL" sz="2000" b="1" i="0" dirty="0">
                <a:solidFill>
                  <a:srgbClr val="FF0000"/>
                </a:solidFill>
                <a:effectLst/>
              </a:rPr>
              <a:t>verbeterpunten</a:t>
            </a:r>
            <a:r>
              <a:rPr lang="nl-NL" sz="2000" b="0" i="0" dirty="0">
                <a:solidFill>
                  <a:srgbClr val="000000"/>
                </a:solidFill>
                <a:effectLst/>
              </a:rPr>
              <a:t> zijn.</a:t>
            </a:r>
          </a:p>
        </p:txBody>
      </p:sp>
      <p:sp>
        <p:nvSpPr>
          <p:cNvPr id="6" name="Rechthoek 5">
            <a:extLst>
              <a:ext uri="{FF2B5EF4-FFF2-40B4-BE49-F238E27FC236}">
                <a16:creationId xmlns:a16="http://schemas.microsoft.com/office/drawing/2014/main" id="{CE3262C6-9C6F-CE4F-1735-C5FE9D7EF24A}"/>
              </a:ext>
            </a:extLst>
          </p:cNvPr>
          <p:cNvSpPr/>
          <p:nvPr/>
        </p:nvSpPr>
        <p:spPr>
          <a:xfrm>
            <a:off x="0" y="-1"/>
            <a:ext cx="12192000" cy="6858000"/>
          </a:xfrm>
          <a:prstGeom prst="rect">
            <a:avLst/>
          </a:prstGeom>
          <a:solidFill>
            <a:schemeClr val="accent1">
              <a:alpha val="7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A314BF83-4355-5874-E59A-C20ED13D8C91}"/>
              </a:ext>
            </a:extLst>
          </p:cNvPr>
          <p:cNvPicPr>
            <a:picLocks noChangeAspect="1"/>
          </p:cNvPicPr>
          <p:nvPr/>
        </p:nvPicPr>
        <p:blipFill>
          <a:blip r:embed="rId2"/>
          <a:stretch>
            <a:fillRect/>
          </a:stretch>
        </p:blipFill>
        <p:spPr>
          <a:xfrm>
            <a:off x="0" y="1224288"/>
            <a:ext cx="12192000" cy="4621579"/>
          </a:xfrm>
          <a:prstGeom prst="rect">
            <a:avLst/>
          </a:prstGeom>
        </p:spPr>
      </p:pic>
    </p:spTree>
    <p:extLst>
      <p:ext uri="{BB962C8B-B14F-4D97-AF65-F5344CB8AC3E}">
        <p14:creationId xmlns:p14="http://schemas.microsoft.com/office/powerpoint/2010/main" val="226654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3000"/>
                                        <p:tgtEl>
                                          <p:spTgt spid="3">
                                            <p:txEl>
                                              <p:pRg st="2" end="2"/>
                                            </p:txEl>
                                          </p:spTgt>
                                        </p:tgtEl>
                                      </p:cBhvr>
                                    </p:animEffect>
                                    <p:anim calcmode="lin" valueType="num">
                                      <p:cBhvr>
                                        <p:cTn id="8"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3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nodeType="after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3000"/>
                                        <p:tgtEl>
                                          <p:spTgt spid="3">
                                            <p:txEl>
                                              <p:pRg st="4" end="4"/>
                                            </p:txEl>
                                          </p:spTgt>
                                        </p:tgtEl>
                                      </p:cBhvr>
                                    </p:animEffect>
                                    <p:anim calcmode="lin" valueType="num">
                                      <p:cBhvr>
                                        <p:cTn id="14"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3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presetSubtype="0"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3000"/>
                                        <p:tgtEl>
                                          <p:spTgt spid="3">
                                            <p:txEl>
                                              <p:pRg st="6" end="6"/>
                                            </p:txEl>
                                          </p:spTgt>
                                        </p:tgtEl>
                                      </p:cBhvr>
                                    </p:animEffect>
                                    <p:anim calcmode="lin" valueType="num">
                                      <p:cBhvr>
                                        <p:cTn id="20"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3000" fill="hold"/>
                                        <p:tgtEl>
                                          <p:spTgt spid="3">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3000"/>
                                        <p:tgtEl>
                                          <p:spTgt spid="3">
                                            <p:txEl>
                                              <p:pRg st="7" end="7"/>
                                            </p:txEl>
                                          </p:spTgt>
                                        </p:tgtEl>
                                      </p:cBhvr>
                                    </p:animEffect>
                                    <p:anim calcmode="lin" valueType="num">
                                      <p:cBhvr>
                                        <p:cTn id="25" dur="3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3000" fill="hold"/>
                                        <p:tgtEl>
                                          <p:spTgt spid="3">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3000"/>
                                        <p:tgtEl>
                                          <p:spTgt spid="3">
                                            <p:txEl>
                                              <p:pRg st="8" end="8"/>
                                            </p:txEl>
                                          </p:spTgt>
                                        </p:tgtEl>
                                      </p:cBhvr>
                                    </p:animEffect>
                                    <p:anim calcmode="lin" valueType="num">
                                      <p:cBhvr>
                                        <p:cTn id="30" dur="3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1" dur="3000" fill="hold"/>
                                        <p:tgtEl>
                                          <p:spTgt spid="3">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3000"/>
                                        <p:tgtEl>
                                          <p:spTgt spid="3">
                                            <p:txEl>
                                              <p:pRg st="9" end="9"/>
                                            </p:txEl>
                                          </p:spTgt>
                                        </p:tgtEl>
                                      </p:cBhvr>
                                    </p:animEffect>
                                    <p:anim calcmode="lin" valueType="num">
                                      <p:cBhvr>
                                        <p:cTn id="35" dur="3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6" dur="3000" fill="hold"/>
                                        <p:tgtEl>
                                          <p:spTgt spid="3">
                                            <p:txEl>
                                              <p:pRg st="9" end="9"/>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3000"/>
                                        <p:tgtEl>
                                          <p:spTgt spid="3">
                                            <p:txEl>
                                              <p:pRg st="10" end="10"/>
                                            </p:txEl>
                                          </p:spTgt>
                                        </p:tgtEl>
                                      </p:cBhvr>
                                    </p:animEffect>
                                    <p:anim calcmode="lin" valueType="num">
                                      <p:cBhvr>
                                        <p:cTn id="40" dur="3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1" dur="3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42" fill="hold">
                            <p:stCondLst>
                              <p:cond delay="9000"/>
                            </p:stCondLst>
                            <p:childTnLst>
                              <p:par>
                                <p:cTn id="43" presetID="42" presetClass="entr" presetSubtype="0" fill="hold" nodeType="after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fade">
                                      <p:cBhvr>
                                        <p:cTn id="45" dur="3000"/>
                                        <p:tgtEl>
                                          <p:spTgt spid="3">
                                            <p:txEl>
                                              <p:pRg st="12" end="12"/>
                                            </p:txEl>
                                          </p:spTgt>
                                        </p:tgtEl>
                                      </p:cBhvr>
                                    </p:animEffect>
                                    <p:anim calcmode="lin" valueType="num">
                                      <p:cBhvr>
                                        <p:cTn id="46" dur="3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7" dur="3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par>
                          <p:cTn id="48" fill="hold">
                            <p:stCondLst>
                              <p:cond delay="12000"/>
                            </p:stCondLst>
                            <p:childTnLst>
                              <p:par>
                                <p:cTn id="49" presetID="42" presetClass="entr" presetSubtype="0" fill="hold" nodeType="after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animEffect transition="in" filter="fade">
                                      <p:cBhvr>
                                        <p:cTn id="51" dur="3000"/>
                                        <p:tgtEl>
                                          <p:spTgt spid="3">
                                            <p:txEl>
                                              <p:pRg st="14" end="14"/>
                                            </p:txEl>
                                          </p:spTgt>
                                        </p:tgtEl>
                                      </p:cBhvr>
                                    </p:animEffect>
                                    <p:anim calcmode="lin" valueType="num">
                                      <p:cBhvr>
                                        <p:cTn id="52" dur="3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53" dur="3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par>
                          <p:cTn id="54" fill="hold">
                            <p:stCondLst>
                              <p:cond delay="15000"/>
                            </p:stCondLst>
                            <p:childTnLst>
                              <p:par>
                                <p:cTn id="55" presetID="42" presetClass="entr" presetSubtype="0" fill="hold" nodeType="afterEffect">
                                  <p:stCondLst>
                                    <p:cond delay="0"/>
                                  </p:stCondLst>
                                  <p:childTnLst>
                                    <p:set>
                                      <p:cBhvr>
                                        <p:cTn id="56" dur="1" fill="hold">
                                          <p:stCondLst>
                                            <p:cond delay="0"/>
                                          </p:stCondLst>
                                        </p:cTn>
                                        <p:tgtEl>
                                          <p:spTgt spid="3">
                                            <p:txEl>
                                              <p:pRg st="16" end="16"/>
                                            </p:txEl>
                                          </p:spTgt>
                                        </p:tgtEl>
                                        <p:attrNameLst>
                                          <p:attrName>style.visibility</p:attrName>
                                        </p:attrNameLst>
                                      </p:cBhvr>
                                      <p:to>
                                        <p:strVal val="visible"/>
                                      </p:to>
                                    </p:set>
                                    <p:animEffect transition="in" filter="fade">
                                      <p:cBhvr>
                                        <p:cTn id="57" dur="3000"/>
                                        <p:tgtEl>
                                          <p:spTgt spid="3">
                                            <p:txEl>
                                              <p:pRg st="16" end="16"/>
                                            </p:txEl>
                                          </p:spTgt>
                                        </p:tgtEl>
                                      </p:cBhvr>
                                    </p:animEffect>
                                    <p:anim calcmode="lin" valueType="num">
                                      <p:cBhvr>
                                        <p:cTn id="58" dur="3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59" dur="3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1000"/>
                                        <p:tgtEl>
                                          <p:spTgt spid="6"/>
                                        </p:tgtEl>
                                      </p:cBhvr>
                                    </p:animEffect>
                                    <p:anim calcmode="lin" valueType="num">
                                      <p:cBhvr>
                                        <p:cTn id="65" dur="1000" fill="hold"/>
                                        <p:tgtEl>
                                          <p:spTgt spid="6"/>
                                        </p:tgtEl>
                                        <p:attrNameLst>
                                          <p:attrName>ppt_x</p:attrName>
                                        </p:attrNameLst>
                                      </p:cBhvr>
                                      <p:tavLst>
                                        <p:tav tm="0">
                                          <p:val>
                                            <p:strVal val="#ppt_x"/>
                                          </p:val>
                                        </p:tav>
                                        <p:tav tm="100000">
                                          <p:val>
                                            <p:strVal val="#ppt_x"/>
                                          </p:val>
                                        </p:tav>
                                      </p:tavLst>
                                    </p:anim>
                                    <p:anim calcmode="lin" valueType="num">
                                      <p:cBhvr>
                                        <p:cTn id="66" dur="1000" fill="hold"/>
                                        <p:tgtEl>
                                          <p:spTgt spid="6"/>
                                        </p:tgtEl>
                                        <p:attrNameLst>
                                          <p:attrName>ppt_y</p:attrName>
                                        </p:attrNameLst>
                                      </p:cBhvr>
                                      <p:tavLst>
                                        <p:tav tm="0">
                                          <p:val>
                                            <p:strVal val="#ppt_y+.1"/>
                                          </p:val>
                                        </p:tav>
                                        <p:tav tm="100000">
                                          <p:val>
                                            <p:strVal val="#ppt_y"/>
                                          </p:val>
                                        </p:tav>
                                      </p:tavLst>
                                    </p:anim>
                                  </p:childTnLst>
                                </p:cTn>
                              </p:par>
                            </p:childTnLst>
                          </p:cTn>
                        </p:par>
                        <p:par>
                          <p:cTn id="67" fill="hold">
                            <p:stCondLst>
                              <p:cond delay="1000"/>
                            </p:stCondLst>
                            <p:childTnLst>
                              <p:par>
                                <p:cTn id="68" presetID="10" presetClass="entr" presetSubtype="0"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62FD1218-9191-5E75-55F1-151862D24AE6}"/>
              </a:ext>
            </a:extLst>
          </p:cNvPr>
          <p:cNvSpPr txBox="1"/>
          <p:nvPr/>
        </p:nvSpPr>
        <p:spPr>
          <a:xfrm>
            <a:off x="531628" y="275381"/>
            <a:ext cx="10398642" cy="5881097"/>
          </a:xfrm>
          <a:prstGeom prst="rect">
            <a:avLst/>
          </a:prstGeom>
          <a:noFill/>
        </p:spPr>
        <p:txBody>
          <a:bodyPr wrap="square">
            <a:spAutoFit/>
          </a:bodyPr>
          <a:lstStyle/>
          <a:p>
            <a:pPr>
              <a:lnSpc>
                <a:spcPct val="107000"/>
              </a:lnSpc>
              <a:spcBef>
                <a:spcPts val="200"/>
              </a:spcBef>
            </a:pPr>
            <a:r>
              <a:rPr lang="nl-NL" sz="2000" b="1" dirty="0">
                <a:solidFill>
                  <a:srgbClr val="FF0000"/>
                </a:solidFill>
                <a:effectLst/>
                <a:ea typeface="Times New Roman" panose="02020603050405020304" pitchFamily="18" charset="0"/>
                <a:cs typeface="Times New Roman" panose="02020603050405020304" pitchFamily="18" charset="0"/>
              </a:rPr>
              <a:t>Executieve functies</a:t>
            </a:r>
          </a:p>
          <a:p>
            <a:pPr>
              <a:lnSpc>
                <a:spcPct val="107000"/>
              </a:lnSpc>
              <a:spcBef>
                <a:spcPts val="200"/>
              </a:spcBef>
            </a:pPr>
            <a:endParaRPr lang="nl-NL" sz="2000" b="1" dirty="0">
              <a:solidFill>
                <a:srgbClr val="FF0000"/>
              </a:solidFill>
              <a:effectLst/>
              <a:ea typeface="Times New Roman" panose="02020603050405020304" pitchFamily="18" charset="0"/>
              <a:cs typeface="Times New Roman" panose="02020603050405020304" pitchFamily="18" charset="0"/>
            </a:endParaRPr>
          </a:p>
          <a:p>
            <a:pPr>
              <a:lnSpc>
                <a:spcPct val="115000"/>
              </a:lnSpc>
              <a:spcAft>
                <a:spcPts val="800"/>
              </a:spcAft>
            </a:pPr>
            <a:r>
              <a:rPr lang="nl-NL" sz="2000" dirty="0">
                <a:effectLst/>
                <a:ea typeface="Calibri" panose="020F0502020204030204" pitchFamily="34" charset="0"/>
                <a:cs typeface="Times New Roman" panose="02020603050405020304" pitchFamily="18" charset="0"/>
              </a:rPr>
              <a:t>Het is daarom belangrijk dat kinderen hun executieve functies gaan ontwikkelen:</a:t>
            </a:r>
          </a:p>
          <a:p>
            <a:pPr marL="342900" lvl="0" indent="-342900">
              <a:lnSpc>
                <a:spcPct val="115000"/>
              </a:lnSpc>
              <a:buFont typeface="Symbol" panose="05050102010706020507" pitchFamily="18" charset="2"/>
              <a:buChar char=""/>
            </a:pPr>
            <a:r>
              <a:rPr lang="nl-NL" sz="2000" dirty="0">
                <a:effectLst/>
                <a:ea typeface="Calibri" panose="020F0502020204030204" pitchFamily="34" charset="0"/>
                <a:cs typeface="Times New Roman" panose="02020603050405020304" pitchFamily="18" charset="0"/>
              </a:rPr>
              <a:t>eerst nadenken, dan doen;</a:t>
            </a:r>
          </a:p>
          <a:p>
            <a:pPr marL="342900" lvl="0" indent="-342900">
              <a:lnSpc>
                <a:spcPct val="115000"/>
              </a:lnSpc>
              <a:buFont typeface="Symbol" panose="05050102010706020507" pitchFamily="18" charset="2"/>
              <a:buChar char=""/>
            </a:pPr>
            <a:r>
              <a:rPr lang="nl-NL" sz="2000" dirty="0">
                <a:effectLst/>
                <a:ea typeface="Calibri" panose="020F0502020204030204" pitchFamily="34" charset="0"/>
                <a:cs typeface="Times New Roman" panose="02020603050405020304" pitchFamily="18" charset="0"/>
              </a:rPr>
              <a:t>kunnen bepalen wat relevant is;</a:t>
            </a:r>
          </a:p>
          <a:p>
            <a:pPr marL="342900" lvl="0" indent="-342900">
              <a:lnSpc>
                <a:spcPct val="115000"/>
              </a:lnSpc>
              <a:buFont typeface="Symbol" panose="05050102010706020507" pitchFamily="18" charset="2"/>
              <a:buChar char=""/>
            </a:pPr>
            <a:r>
              <a:rPr lang="nl-NL" sz="2000" dirty="0">
                <a:effectLst/>
                <a:ea typeface="Calibri" panose="020F0502020204030204" pitchFamily="34" charset="0"/>
                <a:cs typeface="Times New Roman" panose="02020603050405020304" pitchFamily="18" charset="0"/>
              </a:rPr>
              <a:t>weten wat je moet doen als je vastloopt;</a:t>
            </a:r>
          </a:p>
          <a:p>
            <a:pPr marL="342900" lvl="0" indent="-342900">
              <a:lnSpc>
                <a:spcPct val="115000"/>
              </a:lnSpc>
              <a:buFont typeface="Symbol" panose="05050102010706020507" pitchFamily="18" charset="2"/>
              <a:buChar char=""/>
            </a:pPr>
            <a:r>
              <a:rPr lang="nl-NL" sz="2000" dirty="0">
                <a:effectLst/>
                <a:ea typeface="Calibri" panose="020F0502020204030204" pitchFamily="34" charset="0"/>
                <a:cs typeface="Times New Roman" panose="02020603050405020304" pitchFamily="18" charset="0"/>
              </a:rPr>
              <a:t>rustig blijven als het anders gaat dan verwacht;</a:t>
            </a:r>
          </a:p>
          <a:p>
            <a:pPr marL="342900" lvl="0" indent="-342900">
              <a:lnSpc>
                <a:spcPct val="115000"/>
              </a:lnSpc>
              <a:buFont typeface="Symbol" panose="05050102010706020507" pitchFamily="18" charset="2"/>
              <a:buChar char=""/>
            </a:pPr>
            <a:r>
              <a:rPr lang="nl-NL" sz="2000" dirty="0">
                <a:effectLst/>
                <a:ea typeface="Calibri" panose="020F0502020204030204" pitchFamily="34" charset="0"/>
                <a:cs typeface="Times New Roman" panose="02020603050405020304" pitchFamily="18" charset="0"/>
              </a:rPr>
              <a:t>beginnen aan wat je moet doen en niet uitstellen;</a:t>
            </a:r>
          </a:p>
          <a:p>
            <a:pPr marL="342900" lvl="0" indent="-342900">
              <a:lnSpc>
                <a:spcPct val="115000"/>
              </a:lnSpc>
              <a:buFont typeface="Symbol" panose="05050102010706020507" pitchFamily="18" charset="2"/>
              <a:buChar char=""/>
            </a:pPr>
            <a:r>
              <a:rPr lang="nl-NL" sz="2000" dirty="0">
                <a:effectLst/>
                <a:ea typeface="Calibri" panose="020F0502020204030204" pitchFamily="34" charset="0"/>
                <a:cs typeface="Times New Roman" panose="02020603050405020304" pitchFamily="18" charset="0"/>
              </a:rPr>
              <a:t>weten wat je nodig hebt, hoe je het gaat aanpakken;</a:t>
            </a:r>
          </a:p>
          <a:p>
            <a:pPr marL="342900" lvl="0" indent="-342900">
              <a:lnSpc>
                <a:spcPct val="115000"/>
              </a:lnSpc>
              <a:buFont typeface="Symbol" panose="05050102010706020507" pitchFamily="18" charset="2"/>
              <a:buChar char=""/>
            </a:pPr>
            <a:r>
              <a:rPr lang="nl-NL" sz="2000" dirty="0">
                <a:effectLst/>
                <a:ea typeface="Calibri" panose="020F0502020204030204" pitchFamily="34" charset="0"/>
                <a:cs typeface="Times New Roman" panose="02020603050405020304" pitchFamily="18" charset="0"/>
              </a:rPr>
              <a:t>het overzicht houden, kunnen ordenen: eerst dit, dan dat;</a:t>
            </a:r>
          </a:p>
          <a:p>
            <a:pPr marL="342900" lvl="0" indent="-342900">
              <a:lnSpc>
                <a:spcPct val="115000"/>
              </a:lnSpc>
              <a:buFont typeface="Symbol" panose="05050102010706020507" pitchFamily="18" charset="2"/>
              <a:buChar char=""/>
            </a:pPr>
            <a:r>
              <a:rPr lang="nl-NL" sz="2000" dirty="0">
                <a:effectLst/>
                <a:ea typeface="Calibri" panose="020F0502020204030204" pitchFamily="34" charset="0"/>
                <a:cs typeface="Times New Roman" panose="02020603050405020304" pitchFamily="18" charset="0"/>
              </a:rPr>
              <a:t>kunnen wisselen van aanpak als het op die ene manier niet lukt;</a:t>
            </a:r>
          </a:p>
          <a:p>
            <a:pPr marL="342900" lvl="0" indent="-342900">
              <a:lnSpc>
                <a:spcPct val="115000"/>
              </a:lnSpc>
              <a:buFont typeface="Symbol" panose="05050102010706020507" pitchFamily="18" charset="2"/>
              <a:buChar char=""/>
            </a:pPr>
            <a:r>
              <a:rPr lang="nl-NL" sz="2000" dirty="0">
                <a:effectLst/>
                <a:ea typeface="Calibri" panose="020F0502020204030204" pitchFamily="34" charset="0"/>
                <a:cs typeface="Times New Roman" panose="02020603050405020304" pitchFamily="18" charset="0"/>
              </a:rPr>
              <a:t>gefocust blijven op je doel, aandacht volhouden;</a:t>
            </a:r>
          </a:p>
          <a:p>
            <a:pPr marL="342900" lvl="0" indent="-342900">
              <a:lnSpc>
                <a:spcPct val="115000"/>
              </a:lnSpc>
              <a:buFont typeface="Symbol" panose="05050102010706020507" pitchFamily="18" charset="2"/>
              <a:buChar char=""/>
            </a:pPr>
            <a:r>
              <a:rPr lang="nl-NL" sz="2000" dirty="0">
                <a:effectLst/>
                <a:ea typeface="Calibri" panose="020F0502020204030204" pitchFamily="34" charset="0"/>
                <a:cs typeface="Times New Roman" panose="02020603050405020304" pitchFamily="18" charset="0"/>
              </a:rPr>
              <a:t>weten wat belangrijk is;</a:t>
            </a:r>
          </a:p>
          <a:p>
            <a:pPr marL="342900" lvl="0" indent="-342900">
              <a:lnSpc>
                <a:spcPct val="115000"/>
              </a:lnSpc>
              <a:spcAft>
                <a:spcPts val="800"/>
              </a:spcAft>
              <a:buFont typeface="Symbol" panose="05050102010706020507" pitchFamily="18" charset="2"/>
              <a:buChar char=""/>
            </a:pPr>
            <a:r>
              <a:rPr lang="nl-NL" sz="2000" dirty="0">
                <a:effectLst/>
                <a:ea typeface="Calibri" panose="020F0502020204030204" pitchFamily="34" charset="0"/>
                <a:cs typeface="Times New Roman" panose="02020603050405020304" pitchFamily="18" charset="0"/>
              </a:rPr>
              <a:t>denken over denken, leren over leren, fouten kunnen corrigeren omdat je in de gaten hebt dat er iets niet klopt.</a:t>
            </a:r>
          </a:p>
          <a:p>
            <a:pPr>
              <a:lnSpc>
                <a:spcPct val="115000"/>
              </a:lnSpc>
              <a:spcAft>
                <a:spcPts val="800"/>
              </a:spcAft>
            </a:pPr>
            <a:r>
              <a:rPr lang="nl-NL" sz="1800" dirty="0">
                <a:effectLst/>
                <a:latin typeface="Arial" panose="020B0604020202020204" pitchFamily="34" charset="0"/>
                <a:ea typeface="Calibri" panose="020F0502020204030204" pitchFamily="34" charset="0"/>
                <a:cs typeface="Times New Roman" panose="02020603050405020304" pitchFamily="18" charset="0"/>
              </a:rPr>
              <a:t>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1937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2813425-7391-968B-9F66-263ED6A17CA6}"/>
              </a:ext>
            </a:extLst>
          </p:cNvPr>
          <p:cNvSpPr txBox="1"/>
          <p:nvPr/>
        </p:nvSpPr>
        <p:spPr>
          <a:xfrm>
            <a:off x="285307" y="355113"/>
            <a:ext cx="11621386" cy="6329938"/>
          </a:xfrm>
          <a:prstGeom prst="rect">
            <a:avLst/>
          </a:prstGeom>
          <a:noFill/>
        </p:spPr>
        <p:txBody>
          <a:bodyPr wrap="square">
            <a:spAutoFit/>
          </a:bodyPr>
          <a:lstStyle/>
          <a:p>
            <a:pPr>
              <a:lnSpc>
                <a:spcPct val="107000"/>
              </a:lnSpc>
              <a:spcBef>
                <a:spcPts val="200"/>
              </a:spcBef>
            </a:pPr>
            <a:r>
              <a:rPr lang="nl-NL" sz="2000" b="1" dirty="0">
                <a:solidFill>
                  <a:srgbClr val="FF0000"/>
                </a:solidFill>
                <a:effectLst/>
                <a:ea typeface="Times New Roman" panose="02020603050405020304" pitchFamily="18" charset="0"/>
                <a:cs typeface="Times New Roman" panose="02020603050405020304" pitchFamily="18" charset="0"/>
              </a:rPr>
              <a:t>Vitamine D</a:t>
            </a:r>
          </a:p>
          <a:p>
            <a:pPr marL="342900" lvl="0" indent="-342900">
              <a:lnSpc>
                <a:spcPct val="115000"/>
              </a:lnSpc>
              <a:spcAft>
                <a:spcPts val="800"/>
              </a:spcAft>
              <a:buSzPts val="1000"/>
              <a:buFont typeface="Symbol" panose="05050102010706020507" pitchFamily="18" charset="2"/>
              <a:buChar char=""/>
              <a:tabLst>
                <a:tab pos="457200" algn="l"/>
              </a:tabLst>
            </a:pPr>
            <a:r>
              <a:rPr lang="nl-NL" sz="2000" i="1" dirty="0">
                <a:solidFill>
                  <a:srgbClr val="000000"/>
                </a:solidFill>
                <a:effectLst/>
                <a:ea typeface="Times New Roman" panose="02020603050405020304" pitchFamily="18" charset="0"/>
                <a:cs typeface="Times New Roman" panose="02020603050405020304" pitchFamily="18" charset="0"/>
              </a:rPr>
              <a:t>Durven</a:t>
            </a:r>
            <a:r>
              <a:rPr lang="nl-NL" sz="2000" dirty="0">
                <a:solidFill>
                  <a:srgbClr val="000000"/>
                </a:solidFill>
                <a:effectLst/>
                <a:ea typeface="Times New Roman" panose="02020603050405020304" pitchFamily="18" charset="0"/>
                <a:cs typeface="Times New Roman" panose="02020603050405020304" pitchFamily="18" charset="0"/>
              </a:rPr>
              <a:t>: Leer het kind om bij een taak die moeilijk lijkt niet meteen af te haken. Stimuleer het kind de opdracht goed te lezen, goed te luisteren en het gewoon te proberen.</a:t>
            </a:r>
            <a:endParaRPr lang="nl-NL" sz="2000" dirty="0">
              <a:effectLst/>
              <a:ea typeface="Calibri" panose="020F050202020403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nl-NL" sz="2000" i="1" dirty="0">
                <a:solidFill>
                  <a:srgbClr val="000000"/>
                </a:solidFill>
                <a:effectLst/>
                <a:ea typeface="Times New Roman" panose="02020603050405020304" pitchFamily="18" charset="0"/>
                <a:cs typeface="Times New Roman" panose="02020603050405020304" pitchFamily="18" charset="0"/>
              </a:rPr>
              <a:t>Doorzetten</a:t>
            </a:r>
            <a:r>
              <a:rPr lang="nl-NL" sz="2000" dirty="0">
                <a:solidFill>
                  <a:srgbClr val="000000"/>
                </a:solidFill>
                <a:effectLst/>
                <a:ea typeface="Times New Roman" panose="02020603050405020304" pitchFamily="18" charset="0"/>
                <a:cs typeface="Times New Roman" panose="02020603050405020304" pitchFamily="18" charset="0"/>
              </a:rPr>
              <a:t>: Voor een opdracht waarbij de oplossing niet hapsnap vanzelf komt, wordt doorzetten gevraagd. Geef het kind mee dat zomaar stoppen geen optie is.</a:t>
            </a:r>
            <a:endParaRPr lang="nl-NL" sz="2000" dirty="0">
              <a:effectLst/>
              <a:ea typeface="Calibri" panose="020F050202020403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nl-NL" sz="2000" i="1" dirty="0">
                <a:solidFill>
                  <a:srgbClr val="000000"/>
                </a:solidFill>
                <a:effectLst/>
                <a:ea typeface="Times New Roman" panose="02020603050405020304" pitchFamily="18" charset="0"/>
                <a:cs typeface="Times New Roman" panose="02020603050405020304" pitchFamily="18" charset="0"/>
              </a:rPr>
              <a:t>Discipline</a:t>
            </a:r>
            <a:r>
              <a:rPr lang="nl-NL" sz="2000" dirty="0">
                <a:solidFill>
                  <a:srgbClr val="000000"/>
                </a:solidFill>
                <a:effectLst/>
                <a:ea typeface="Times New Roman" panose="02020603050405020304" pitchFamily="18" charset="0"/>
                <a:cs typeface="Times New Roman" panose="02020603050405020304" pitchFamily="18" charset="0"/>
              </a:rPr>
              <a:t>: Neem de rust en de tijd om tot een goede oplossing te komen, plan deze tijd ook in en zorg voor een rustige leer-/werkomgeving.</a:t>
            </a:r>
            <a:endParaRPr lang="nl-NL" sz="2000" dirty="0">
              <a:effectLst/>
              <a:ea typeface="Calibri" panose="020F0502020204030204" pitchFamily="34" charset="0"/>
              <a:cs typeface="Times New Roman" panose="02020603050405020304" pitchFamily="18" charset="0"/>
            </a:endParaRPr>
          </a:p>
          <a:p>
            <a:pPr marL="238125">
              <a:lnSpc>
                <a:spcPct val="115000"/>
              </a:lnSpc>
              <a:spcAft>
                <a:spcPts val="800"/>
              </a:spcAft>
            </a:pPr>
            <a:r>
              <a:rPr lang="nl-NL" sz="2000" dirty="0">
                <a:effectLst/>
                <a:ea typeface="Times New Roman" panose="02020603050405020304" pitchFamily="18" charset="0"/>
                <a:cs typeface="Times New Roman" panose="02020603050405020304" pitchFamily="18" charset="0"/>
              </a:rPr>
              <a:t> </a:t>
            </a:r>
            <a:endParaRPr lang="nl-NL" sz="2000" dirty="0">
              <a:effectLst/>
              <a:ea typeface="Calibri" panose="020F0502020204030204" pitchFamily="34" charset="0"/>
              <a:cs typeface="Times New Roman" panose="02020603050405020304" pitchFamily="18" charset="0"/>
            </a:endParaRPr>
          </a:p>
          <a:p>
            <a:pPr>
              <a:lnSpc>
                <a:spcPct val="107000"/>
              </a:lnSpc>
              <a:spcBef>
                <a:spcPts val="200"/>
              </a:spcBef>
            </a:pPr>
            <a:r>
              <a:rPr lang="nl-NL" sz="2000" b="1" dirty="0">
                <a:solidFill>
                  <a:srgbClr val="FF0000"/>
                </a:solidFill>
                <a:effectLst/>
                <a:ea typeface="Times New Roman" panose="02020603050405020304" pitchFamily="18" charset="0"/>
                <a:cs typeface="Times New Roman" panose="02020603050405020304" pitchFamily="18" charset="0"/>
              </a:rPr>
              <a:t>Vitamine F</a:t>
            </a:r>
          </a:p>
          <a:p>
            <a:pPr marL="342900" lvl="0" indent="-342900">
              <a:lnSpc>
                <a:spcPct val="115000"/>
              </a:lnSpc>
              <a:spcAft>
                <a:spcPts val="800"/>
              </a:spcAft>
              <a:buSzPts val="1000"/>
              <a:buFont typeface="Symbol" panose="05050102010706020507" pitchFamily="18" charset="2"/>
              <a:buChar char=""/>
              <a:tabLst>
                <a:tab pos="457200" algn="l"/>
              </a:tabLst>
            </a:pPr>
            <a:r>
              <a:rPr lang="nl-NL" sz="2000" i="1" dirty="0">
                <a:solidFill>
                  <a:srgbClr val="000000"/>
                </a:solidFill>
                <a:effectLst/>
                <a:ea typeface="Times New Roman" panose="02020603050405020304" pitchFamily="18" charset="0"/>
                <a:cs typeface="Times New Roman" panose="02020603050405020304" pitchFamily="18" charset="0"/>
              </a:rPr>
              <a:t>Fouten</a:t>
            </a:r>
            <a:r>
              <a:rPr lang="nl-NL" sz="2000" dirty="0">
                <a:solidFill>
                  <a:srgbClr val="000000"/>
                </a:solidFill>
                <a:effectLst/>
                <a:ea typeface="Times New Roman" panose="02020603050405020304" pitchFamily="18" charset="0"/>
                <a:cs typeface="Times New Roman" panose="02020603050405020304" pitchFamily="18" charset="0"/>
              </a:rPr>
              <a:t>: Slimme kinderen zijn niet gewend om veel fouten te maken. Besteed hier bewust aandacht aan en wees zelf ook open in het maken en toegeven van fouten.</a:t>
            </a:r>
            <a:endParaRPr lang="nl-NL" sz="2000" dirty="0">
              <a:effectLst/>
              <a:ea typeface="Calibri" panose="020F050202020403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nl-NL" sz="2000" i="1" dirty="0">
                <a:solidFill>
                  <a:srgbClr val="000000"/>
                </a:solidFill>
                <a:effectLst/>
                <a:ea typeface="Times New Roman" panose="02020603050405020304" pitchFamily="18" charset="0"/>
                <a:cs typeface="Times New Roman" panose="02020603050405020304" pitchFamily="18" charset="0"/>
              </a:rPr>
              <a:t>Falen</a:t>
            </a:r>
            <a:r>
              <a:rPr lang="nl-NL" sz="2000" dirty="0">
                <a:solidFill>
                  <a:srgbClr val="000000"/>
                </a:solidFill>
                <a:effectLst/>
                <a:ea typeface="Times New Roman" panose="02020603050405020304" pitchFamily="18" charset="0"/>
                <a:cs typeface="Times New Roman" panose="02020603050405020304" pitchFamily="18" charset="0"/>
              </a:rPr>
              <a:t>: Falen geeft een vervelend gevoel. Dat mag, maar het is niet het einde van de wereld. Leer te relativeren. Fouten en falen horen bij het leven.</a:t>
            </a:r>
            <a:endParaRPr lang="nl-NL" sz="2000" dirty="0">
              <a:effectLst/>
              <a:ea typeface="Calibri" panose="020F050202020403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nl-NL" sz="2000" i="1" dirty="0">
                <a:solidFill>
                  <a:srgbClr val="000000"/>
                </a:solidFill>
                <a:effectLst/>
                <a:ea typeface="Times New Roman" panose="02020603050405020304" pitchFamily="18" charset="0"/>
                <a:cs typeface="Times New Roman" panose="02020603050405020304" pitchFamily="18" charset="0"/>
              </a:rPr>
              <a:t>Frustratie</a:t>
            </a:r>
            <a:r>
              <a:rPr lang="nl-NL" sz="2000" dirty="0">
                <a:solidFill>
                  <a:srgbClr val="000000"/>
                </a:solidFill>
                <a:effectLst/>
                <a:ea typeface="Times New Roman" panose="02020603050405020304" pitchFamily="18" charset="0"/>
                <a:cs typeface="Times New Roman" panose="02020603050405020304" pitchFamily="18" charset="0"/>
              </a:rPr>
              <a:t>: Moeilijke stof, waarbij fouten worden gemaakt en waarbij wordt gefaald, kan tot frustratiegevoelens leiden. Daar is op zich niets mis mee. Ga daar op een luchtige manier mee om, maak het niet te zwaar.</a:t>
            </a:r>
            <a:endParaRPr lang="nl-NL"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9758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aft Zoek het even lekker zelf uit middenbouw Harrie Meinen">
            <a:extLst>
              <a:ext uri="{FF2B5EF4-FFF2-40B4-BE49-F238E27FC236}">
                <a16:creationId xmlns:a16="http://schemas.microsoft.com/office/drawing/2014/main" id="{31B1E3B3-867E-50F2-FFE2-E56743419C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11118">
            <a:off x="747919" y="2015121"/>
            <a:ext cx="2739462" cy="4102822"/>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a:extLst>
              <a:ext uri="{FF2B5EF4-FFF2-40B4-BE49-F238E27FC236}">
                <a16:creationId xmlns:a16="http://schemas.microsoft.com/office/drawing/2014/main" id="{960F9E8E-FB65-5E22-9D68-4074044A72A5}"/>
              </a:ext>
            </a:extLst>
          </p:cNvPr>
          <p:cNvPicPr>
            <a:picLocks noChangeAspect="1"/>
          </p:cNvPicPr>
          <p:nvPr/>
        </p:nvPicPr>
        <p:blipFill>
          <a:blip r:embed="rId3"/>
          <a:stretch>
            <a:fillRect/>
          </a:stretch>
        </p:blipFill>
        <p:spPr>
          <a:xfrm>
            <a:off x="56703" y="55925"/>
            <a:ext cx="5943600" cy="1457325"/>
          </a:xfrm>
          <a:prstGeom prst="rect">
            <a:avLst/>
          </a:prstGeom>
        </p:spPr>
      </p:pic>
      <p:pic>
        <p:nvPicPr>
          <p:cNvPr id="13" name="Afbeelding 12">
            <a:extLst>
              <a:ext uri="{FF2B5EF4-FFF2-40B4-BE49-F238E27FC236}">
                <a16:creationId xmlns:a16="http://schemas.microsoft.com/office/drawing/2014/main" id="{025E0B61-2D09-B449-8264-6BA994CBF592}"/>
              </a:ext>
            </a:extLst>
          </p:cNvPr>
          <p:cNvPicPr>
            <a:picLocks noChangeAspect="1"/>
          </p:cNvPicPr>
          <p:nvPr/>
        </p:nvPicPr>
        <p:blipFill>
          <a:blip r:embed="rId4"/>
          <a:stretch>
            <a:fillRect/>
          </a:stretch>
        </p:blipFill>
        <p:spPr>
          <a:xfrm>
            <a:off x="4178596" y="1217677"/>
            <a:ext cx="7035321" cy="5697710"/>
          </a:xfrm>
          <a:prstGeom prst="rect">
            <a:avLst/>
          </a:prstGeom>
        </p:spPr>
      </p:pic>
      <p:sp>
        <p:nvSpPr>
          <p:cNvPr id="14" name="Tekstvak 13">
            <a:extLst>
              <a:ext uri="{FF2B5EF4-FFF2-40B4-BE49-F238E27FC236}">
                <a16:creationId xmlns:a16="http://schemas.microsoft.com/office/drawing/2014/main" id="{D8E1A3FF-9EBA-94FC-F018-C9521E530C64}"/>
              </a:ext>
            </a:extLst>
          </p:cNvPr>
          <p:cNvSpPr txBox="1"/>
          <p:nvPr/>
        </p:nvSpPr>
        <p:spPr>
          <a:xfrm>
            <a:off x="7350638" y="420797"/>
            <a:ext cx="3122432" cy="400110"/>
          </a:xfrm>
          <a:prstGeom prst="rect">
            <a:avLst/>
          </a:prstGeom>
          <a:noFill/>
          <a:ln w="38100">
            <a:solidFill>
              <a:srgbClr val="FF0000"/>
            </a:solidFill>
          </a:ln>
        </p:spPr>
        <p:txBody>
          <a:bodyPr wrap="square" rtlCol="0">
            <a:spAutoFit/>
          </a:bodyPr>
          <a:lstStyle/>
          <a:p>
            <a:pPr algn="ctr"/>
            <a:r>
              <a:rPr lang="nl-NL" sz="2000" dirty="0"/>
              <a:t>Het overzichtsformulier</a:t>
            </a:r>
          </a:p>
        </p:txBody>
      </p:sp>
    </p:spTree>
    <p:extLst>
      <p:ext uri="{BB962C8B-B14F-4D97-AF65-F5344CB8AC3E}">
        <p14:creationId xmlns:p14="http://schemas.microsoft.com/office/powerpoint/2010/main" val="87798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0"/>
                                        <p:tgtEl>
                                          <p:spTgt spid="14"/>
                                        </p:tgtEl>
                                      </p:cBhvr>
                                    </p:animEffect>
                                    <p:anim calcmode="lin" valueType="num">
                                      <p:cBhvr>
                                        <p:cTn id="8" dur="10000" fill="hold"/>
                                        <p:tgtEl>
                                          <p:spTgt spid="14"/>
                                        </p:tgtEl>
                                        <p:attrNameLst>
                                          <p:attrName>ppt_x</p:attrName>
                                        </p:attrNameLst>
                                      </p:cBhvr>
                                      <p:tavLst>
                                        <p:tav tm="0">
                                          <p:val>
                                            <p:strVal val="#ppt_x"/>
                                          </p:val>
                                        </p:tav>
                                        <p:tav tm="100000">
                                          <p:val>
                                            <p:strVal val="#ppt_x"/>
                                          </p:val>
                                        </p:tav>
                                      </p:tavLst>
                                    </p:anim>
                                    <p:anim calcmode="lin" valueType="num">
                                      <p:cBhvr>
                                        <p:cTn id="9" dur="10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0"/>
                            </p:stCondLst>
                            <p:childTnLst>
                              <p:par>
                                <p:cTn id="11" presetID="42" presetClass="exit" presetSubtype="0" fill="hold" grpId="1" nodeType="afterEffect">
                                  <p:stCondLst>
                                    <p:cond delay="0"/>
                                  </p:stCondLst>
                                  <p:childTnLst>
                                    <p:animEffect transition="out" filter="fade">
                                      <p:cBhvr>
                                        <p:cTn id="12" dur="1000"/>
                                        <p:tgtEl>
                                          <p:spTgt spid="14"/>
                                        </p:tgtEl>
                                      </p:cBhvr>
                                    </p:animEffect>
                                    <p:anim calcmode="lin" valueType="num">
                                      <p:cBhvr>
                                        <p:cTn id="13" dur="1000"/>
                                        <p:tgtEl>
                                          <p:spTgt spid="14"/>
                                        </p:tgtEl>
                                        <p:attrNameLst>
                                          <p:attrName>ppt_x</p:attrName>
                                        </p:attrNameLst>
                                      </p:cBhvr>
                                      <p:tavLst>
                                        <p:tav tm="0">
                                          <p:val>
                                            <p:strVal val="ppt_x"/>
                                          </p:val>
                                        </p:tav>
                                        <p:tav tm="100000">
                                          <p:val>
                                            <p:strVal val="ppt_x"/>
                                          </p:val>
                                        </p:tav>
                                      </p:tavLst>
                                    </p:anim>
                                    <p:anim calcmode="lin" valueType="num">
                                      <p:cBhvr>
                                        <p:cTn id="14" dur="1000"/>
                                        <p:tgtEl>
                                          <p:spTgt spid="14"/>
                                        </p:tgtEl>
                                        <p:attrNameLst>
                                          <p:attrName>ppt_y</p:attrName>
                                        </p:attrNameLst>
                                      </p:cBhvr>
                                      <p:tavLst>
                                        <p:tav tm="0">
                                          <p:val>
                                            <p:strVal val="ppt_y"/>
                                          </p:val>
                                        </p:tav>
                                        <p:tav tm="100000">
                                          <p:val>
                                            <p:strVal val="ppt_y+.1"/>
                                          </p:val>
                                        </p:tav>
                                      </p:tavLst>
                                    </p:anim>
                                    <p:set>
                                      <p:cBhvr>
                                        <p:cTn id="15"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246</TotalTime>
  <Words>673</Words>
  <Application>Microsoft Office PowerPoint</Application>
  <PresentationFormat>Breedbeeld</PresentationFormat>
  <Paragraphs>82</Paragraphs>
  <Slides>16</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16</vt:i4>
      </vt:variant>
    </vt:vector>
  </HeadingPairs>
  <TitlesOfParts>
    <vt:vector size="23" baseType="lpstr">
      <vt:lpstr>Aptos</vt:lpstr>
      <vt:lpstr>Aptos Display</vt:lpstr>
      <vt:lpstr>Arial</vt:lpstr>
      <vt:lpstr>Calibri</vt:lpstr>
      <vt:lpstr>Symbol</vt:lpstr>
      <vt:lpstr>Times New Roman</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Harrie Meinen | De Kardoen</dc:creator>
  <cp:lastModifiedBy>Harrie Meinen | De Kardoen</cp:lastModifiedBy>
  <cp:revision>9</cp:revision>
  <dcterms:created xsi:type="dcterms:W3CDTF">2024-01-24T18:31:43Z</dcterms:created>
  <dcterms:modified xsi:type="dcterms:W3CDTF">2024-01-29T09:22:29Z</dcterms:modified>
</cp:coreProperties>
</file>