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2" r:id="rId3"/>
    <p:sldId id="278" r:id="rId4"/>
    <p:sldId id="288" r:id="rId5"/>
    <p:sldId id="279" r:id="rId6"/>
    <p:sldId id="289" r:id="rId7"/>
    <p:sldId id="280" r:id="rId8"/>
    <p:sldId id="290" r:id="rId9"/>
    <p:sldId id="281" r:id="rId10"/>
    <p:sldId id="291" r:id="rId1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CC66"/>
    <a:srgbClr val="99FF33"/>
    <a:srgbClr val="CCFF66"/>
    <a:srgbClr val="FFFF00"/>
    <a:srgbClr val="FF0000"/>
    <a:srgbClr val="FF6600"/>
    <a:srgbClr val="0000FF"/>
    <a:srgbClr val="FF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2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 altLang="nl-NL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N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CAC31D-442D-42B9-A418-A387604420F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636444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2C55A1-62FD-4082-9EA7-07B54B4D01CF}" type="slidenum">
              <a:rPr lang="nl-NL" altLang="nl-NL"/>
              <a:pPr/>
              <a:t>1</a:t>
            </a:fld>
            <a:endParaRPr lang="nl-NL" altLang="nl-NL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45889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10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57273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2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76908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0AD7BC-D0E1-43C2-BB94-04F0A98BD967}" type="slidenum">
              <a:rPr lang="nl-NL" altLang="nl-NL"/>
              <a:pPr/>
              <a:t>3</a:t>
            </a:fld>
            <a:endParaRPr lang="nl-NL" altLang="nl-NL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68591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4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08217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DB7A65-0ACC-4F08-B797-6E64A5B1AE0C}" type="slidenum">
              <a:rPr lang="nl-NL" altLang="nl-NL"/>
              <a:pPr/>
              <a:t>5</a:t>
            </a:fld>
            <a:endParaRPr lang="nl-NL" altLang="nl-NL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21969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6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298129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5E416D-B5EB-4487-9AAF-199B087F8F5E}" type="slidenum">
              <a:rPr lang="nl-NL" altLang="nl-NL"/>
              <a:pPr/>
              <a:t>7</a:t>
            </a:fld>
            <a:endParaRPr lang="nl-NL" altLang="nl-NL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95004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8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474651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4C15CD-E8F3-4348-BEBC-C76F773B5CF0}" type="slidenum">
              <a:rPr lang="nl-NL" altLang="nl-NL"/>
              <a:pPr/>
              <a:t>9</a:t>
            </a:fld>
            <a:endParaRPr lang="nl-NL" altLang="nl-NL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30668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E57C3-334D-4182-B407-707F9B2B8C8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72152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28968-24C4-486F-97F0-66F32162790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6637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68FB4-D2DC-44AA-A992-D3D870232BBE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84533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72BD1-19EB-451E-BEC6-BCD77C02B13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134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47F7B-7AA8-4EB9-93C3-CED73764B53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96892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7A211-FFFE-4E27-9D50-602147B6EEC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39676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F9CEC-2B26-41FA-A12A-2BF2FAACEC6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01901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85E7F-C6BC-4B33-BD82-035A34AFE02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89397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428AF-BC1B-454A-921D-A605DC92FC9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05711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9E4AE-007A-412F-9F83-E35560DBFF1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01957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C1D8A-22A9-4F24-B51C-79ED6B12613E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89257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905F3D1-013D-4569-B149-638274BC54F9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6" name="Text Box 138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2187" name="Text Box 139"/>
          <p:cNvSpPr txBox="1">
            <a:spLocks noChangeArrowheads="1"/>
          </p:cNvSpPr>
          <p:nvPr/>
        </p:nvSpPr>
        <p:spPr bwMode="auto">
          <a:xfrm>
            <a:off x="5940425" y="14128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2188" name="Text Box 140"/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2189" name="Text Box 141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2190" name="Text Box 142"/>
          <p:cNvSpPr txBox="1">
            <a:spLocks noChangeArrowheads="1"/>
          </p:cNvSpPr>
          <p:nvPr/>
        </p:nvSpPr>
        <p:spPr bwMode="auto">
          <a:xfrm>
            <a:off x="5940425" y="30194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2191" name="Text Box 143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2192" name="Text Box 144"/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2193" name="Text Box 145"/>
          <p:cNvSpPr txBox="1">
            <a:spLocks noChangeArrowheads="1"/>
          </p:cNvSpPr>
          <p:nvPr/>
        </p:nvSpPr>
        <p:spPr bwMode="auto">
          <a:xfrm>
            <a:off x="5940425" y="46148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2194" name="Text Box 146"/>
          <p:cNvSpPr txBox="1">
            <a:spLocks noChangeArrowheads="1"/>
          </p:cNvSpPr>
          <p:nvPr/>
        </p:nvSpPr>
        <p:spPr bwMode="auto">
          <a:xfrm>
            <a:off x="5940425" y="51244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2195" name="Text Box 147"/>
          <p:cNvSpPr txBox="1">
            <a:spLocks noChangeArrowheads="1"/>
          </p:cNvSpPr>
          <p:nvPr/>
        </p:nvSpPr>
        <p:spPr bwMode="auto">
          <a:xfrm>
            <a:off x="5940425" y="56562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2196" name="Text Box 148"/>
          <p:cNvSpPr txBox="1">
            <a:spLocks noChangeArrowheads="1"/>
          </p:cNvSpPr>
          <p:nvPr/>
        </p:nvSpPr>
        <p:spPr bwMode="auto">
          <a:xfrm>
            <a:off x="5940425" y="61658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2197" name="Text Box 149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2198" name="Text Box 150"/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2199" name="Text Box 151"/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2200" name="Text Box 152"/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2201" name="Text Box 153"/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2202" name="Text Box 154"/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2203" name="Text Box 155"/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2204" name="Text Box 156"/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2205" name="Text Box 157"/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2206" name="Text Box 158"/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2207" name="Text Box 159"/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2208" name="Text Box 160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1</a:t>
            </a:r>
          </a:p>
        </p:txBody>
      </p:sp>
      <p:sp>
        <p:nvSpPr>
          <p:cNvPr id="2211" name="AutoShape 16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67625" y="5589588"/>
            <a:ext cx="900113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216" name="Text Box 168"/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2217" name="Text Box 169"/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>
              <a:spcBef>
                <a:spcPct val="50000"/>
              </a:spcBef>
            </a:pPr>
            <a:endParaRPr lang="nl-NL" altLang="nl-NL"/>
          </a:p>
        </p:txBody>
      </p:sp>
      <p:sp>
        <p:nvSpPr>
          <p:cNvPr id="2218" name="Text Box 170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1</a:t>
            </a:r>
          </a:p>
        </p:txBody>
      </p:sp>
      <p:sp>
        <p:nvSpPr>
          <p:cNvPr id="2220" name="Text Box 172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2221" name="AutoShape 17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2224" name="Text Box 176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 =</a:t>
            </a:r>
          </a:p>
        </p:txBody>
      </p:sp>
      <p:sp>
        <p:nvSpPr>
          <p:cNvPr id="2225" name="Text Box 177"/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 =</a:t>
            </a:r>
          </a:p>
        </p:txBody>
      </p:sp>
      <p:sp>
        <p:nvSpPr>
          <p:cNvPr id="2226" name="Text Box 178"/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 =</a:t>
            </a:r>
          </a:p>
        </p:txBody>
      </p:sp>
      <p:sp>
        <p:nvSpPr>
          <p:cNvPr id="2227" name="Text Box 179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 =</a:t>
            </a:r>
          </a:p>
        </p:txBody>
      </p:sp>
      <p:sp>
        <p:nvSpPr>
          <p:cNvPr id="2228" name="Text Box 180"/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 =</a:t>
            </a:r>
          </a:p>
        </p:txBody>
      </p:sp>
      <p:sp>
        <p:nvSpPr>
          <p:cNvPr id="2229" name="Text Box 181"/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 =</a:t>
            </a:r>
          </a:p>
        </p:txBody>
      </p:sp>
      <p:sp>
        <p:nvSpPr>
          <p:cNvPr id="2230" name="Text Box 182"/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 =</a:t>
            </a:r>
          </a:p>
        </p:txBody>
      </p:sp>
      <p:sp>
        <p:nvSpPr>
          <p:cNvPr id="2231" name="Text Box 183"/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 =</a:t>
            </a:r>
          </a:p>
        </p:txBody>
      </p:sp>
      <p:sp>
        <p:nvSpPr>
          <p:cNvPr id="2232" name="Text Box 184"/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 =</a:t>
            </a:r>
          </a:p>
        </p:txBody>
      </p:sp>
      <p:sp>
        <p:nvSpPr>
          <p:cNvPr id="2233" name="Text Box 185"/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 =</a:t>
            </a:r>
          </a:p>
        </p:txBody>
      </p:sp>
      <p:sp>
        <p:nvSpPr>
          <p:cNvPr id="2234" name="Text Box 186"/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1 =</a:t>
            </a:r>
          </a:p>
        </p:txBody>
      </p:sp>
      <p:sp>
        <p:nvSpPr>
          <p:cNvPr id="2235" name="Oval 187"/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237" name="Oval 189"/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238" name="Oval 190"/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239" name="Oval 191"/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240" name="Oval 192"/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241" name="Oval 193"/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242" name="Oval 194"/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243" name="Oval 195"/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244" name="Oval 196"/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245" name="Oval 197"/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246" name="Oval 198"/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248" name="Line 200"/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250" name="Text Box 202"/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dirty="0"/>
              <a:t>Klik op </a:t>
            </a:r>
            <a:r>
              <a:rPr lang="nl-NL" altLang="nl-NL" dirty="0" smtClean="0"/>
              <a:t>de </a:t>
            </a:r>
            <a:r>
              <a:rPr lang="nl-NL" altLang="nl-NL" dirty="0"/>
              <a:t>knop opnieuw</a:t>
            </a:r>
            <a:endParaRPr lang="nl-NL" altLang="nl-NL" u="sng" dirty="0"/>
          </a:p>
          <a:p>
            <a:pPr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>
              <a:spcBef>
                <a:spcPct val="50000"/>
              </a:spcBef>
            </a:pPr>
            <a:endParaRPr lang="nl-NL" altLang="nl-NL" dirty="0"/>
          </a:p>
          <a:p>
            <a:pPr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2251" name="AutoShape 20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2252" name="Line 204"/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2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2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22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3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2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5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2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2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2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2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2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2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2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2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2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2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2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2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2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2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2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2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2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2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2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2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2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2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2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2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2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2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2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2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0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2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5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2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2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7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2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2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8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2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2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9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2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2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0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2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2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1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2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2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2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2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2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3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2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2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4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2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2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5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2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2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6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2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2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2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2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2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2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2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2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2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2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2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2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1"/>
                  </p:tgtEl>
                </p:cond>
              </p:nextCondLst>
            </p:seq>
          </p:childTnLst>
        </p:cTn>
      </p:par>
    </p:tnLst>
    <p:bldLst>
      <p:bldP spid="2186" grpId="0" animBg="1"/>
      <p:bldP spid="2186" grpId="2" animBg="1"/>
      <p:bldP spid="2186" grpId="3" animBg="1"/>
      <p:bldP spid="2187" grpId="0" animBg="1"/>
      <p:bldP spid="2187" grpId="2" animBg="1"/>
      <p:bldP spid="2187" grpId="3" animBg="1"/>
      <p:bldP spid="2188" grpId="0" animBg="1"/>
      <p:bldP spid="2188" grpId="2" animBg="1"/>
      <p:bldP spid="2188" grpId="3" animBg="1"/>
      <p:bldP spid="2189" grpId="0" animBg="1"/>
      <p:bldP spid="2189" grpId="2" animBg="1"/>
      <p:bldP spid="2189" grpId="3" animBg="1"/>
      <p:bldP spid="2190" grpId="0" animBg="1"/>
      <p:bldP spid="2190" grpId="2" animBg="1"/>
      <p:bldP spid="2190" grpId="3" animBg="1"/>
      <p:bldP spid="2191" grpId="0" animBg="1"/>
      <p:bldP spid="2191" grpId="2" animBg="1"/>
      <p:bldP spid="2191" grpId="3" animBg="1"/>
      <p:bldP spid="2192" grpId="0" animBg="1"/>
      <p:bldP spid="2192" grpId="2" animBg="1"/>
      <p:bldP spid="2192" grpId="3" animBg="1"/>
      <p:bldP spid="2193" grpId="0" animBg="1"/>
      <p:bldP spid="2193" grpId="2" animBg="1"/>
      <p:bldP spid="2193" grpId="3" animBg="1"/>
      <p:bldP spid="2194" grpId="0" animBg="1"/>
      <p:bldP spid="2194" grpId="2" animBg="1"/>
      <p:bldP spid="2194" grpId="3" animBg="1"/>
      <p:bldP spid="2195" grpId="0" animBg="1"/>
      <p:bldP spid="2195" grpId="2" animBg="1"/>
      <p:bldP spid="2195" grpId="3" animBg="1"/>
      <p:bldP spid="2196" grpId="0" animBg="1"/>
      <p:bldP spid="2196" grpId="2" animBg="1"/>
      <p:bldP spid="2196" grpId="3" animBg="1"/>
      <p:bldP spid="2208" grpId="0" animBg="1"/>
      <p:bldP spid="2216" grpId="0" animBg="1"/>
      <p:bldP spid="2216" grpId="1" animBg="1"/>
      <p:bldP spid="2217" grpId="0" animBg="1"/>
      <p:bldP spid="2217" grpId="1" animBg="1"/>
      <p:bldP spid="2218" grpId="0" animBg="1"/>
      <p:bldP spid="2218" grpId="1" animBg="1"/>
      <p:bldP spid="2220" grpId="0" animBg="1"/>
      <p:bldP spid="2220" grpId="1" animBg="1"/>
      <p:bldP spid="2248" grpId="0" animBg="1"/>
      <p:bldP spid="2248" grpId="1" animBg="1"/>
      <p:bldP spid="2250" grpId="0" animBg="1"/>
      <p:bldP spid="2250" grpId="1" animBg="1"/>
      <p:bldP spid="2251" grpId="0" animBg="1"/>
      <p:bldP spid="2251" grpId="1" animBg="1"/>
      <p:bldP spid="2252" grpId="0" animBg="1"/>
      <p:bldP spid="225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10</a:t>
            </a:r>
            <a:endParaRPr lang="nl-NL" altLang="nl-NL" sz="2400" dirty="0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>
                <a:solidFill>
                  <a:schemeClr val="bg1"/>
                </a:solidFill>
              </a:rPr>
              <a:t>15</a:t>
            </a:r>
            <a:endParaRPr lang="nl-NL" altLang="nl-NL" sz="2400" dirty="0">
              <a:solidFill>
                <a:schemeClr val="bg1"/>
              </a:solidFill>
            </a:endParaRP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20</a:t>
            </a:r>
            <a:endParaRPr lang="nl-NL" altLang="nl-NL" sz="2400" dirty="0"/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25</a:t>
            </a:r>
            <a:endParaRPr lang="nl-NL" altLang="nl-NL" sz="2400" dirty="0"/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>
                <a:solidFill>
                  <a:schemeClr val="bg1"/>
                </a:solidFill>
              </a:rPr>
              <a:t>30</a:t>
            </a:r>
            <a:endParaRPr lang="nl-NL" altLang="nl-NL" sz="2400" dirty="0">
              <a:solidFill>
                <a:schemeClr val="bg1"/>
              </a:solidFill>
            </a:endParaRP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35</a:t>
            </a:r>
            <a:endParaRPr lang="nl-NL" altLang="nl-NL" sz="2400" dirty="0"/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40</a:t>
            </a:r>
            <a:endParaRPr lang="nl-NL" altLang="nl-NL" sz="2400" dirty="0"/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45</a:t>
            </a:r>
            <a:endParaRPr lang="nl-NL" altLang="nl-NL" sz="2400" dirty="0"/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  <a:r>
              <a:rPr lang="nl-NL" altLang="nl-NL" sz="2400" dirty="0" smtClean="0"/>
              <a:t>0</a:t>
            </a:r>
            <a:endParaRPr lang="nl-NL" altLang="nl-NL" sz="2400" dirty="0"/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43088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00FF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00FF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5 </a:t>
            </a:r>
            <a:r>
              <a:rPr lang="nl-NL" altLang="nl-NL" sz="2400" dirty="0"/>
              <a:t>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5 </a:t>
            </a:r>
            <a:r>
              <a:rPr lang="nl-NL" altLang="nl-NL" sz="2400" dirty="0"/>
              <a:t>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5 </a:t>
            </a:r>
            <a:r>
              <a:rPr lang="nl-NL" altLang="nl-NL" sz="2400" dirty="0"/>
              <a:t>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5 </a:t>
            </a:r>
            <a:r>
              <a:rPr lang="nl-NL" altLang="nl-NL" sz="2400" dirty="0"/>
              <a:t>=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5 </a:t>
            </a:r>
            <a:r>
              <a:rPr lang="nl-NL" altLang="nl-NL" sz="2400" dirty="0"/>
              <a:t>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5</a:t>
            </a:r>
            <a:r>
              <a:rPr lang="nl-NL" alt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5 </a:t>
            </a:r>
            <a:r>
              <a:rPr lang="nl-NL" altLang="nl-NL" sz="2400" dirty="0"/>
              <a:t>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5 </a:t>
            </a:r>
            <a:r>
              <a:rPr lang="nl-NL" altLang="nl-NL" sz="2400" dirty="0"/>
              <a:t>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5 </a:t>
            </a:r>
            <a:r>
              <a:rPr lang="nl-NL" altLang="nl-NL" sz="2400" dirty="0"/>
              <a:t>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5 </a:t>
            </a:r>
            <a:r>
              <a:rPr lang="nl-NL" altLang="nl-NL" sz="2400" dirty="0"/>
              <a:t>=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</a:t>
            </a:r>
            <a:r>
              <a:rPr lang="nl-NL" altLang="nl-NL" sz="2400" dirty="0" smtClean="0">
                <a:solidFill>
                  <a:schemeClr val="bg1"/>
                </a:solidFill>
              </a:rPr>
              <a:t>5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09" name="AutoShape 2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0" name="AutoShape 2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00963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START</a:t>
            </a:r>
          </a:p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STOP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44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6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2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2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38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63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6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7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9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9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11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48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5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56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6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6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6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7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7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8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8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8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29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296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1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33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3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4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4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4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53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6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6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7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7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89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32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3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4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4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56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63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67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71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495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2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5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6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9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38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42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4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4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5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5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5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62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66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7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7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78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82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4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8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59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594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598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0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0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2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6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4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26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0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3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6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5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8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1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9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5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8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7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0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43088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00FF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00FF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 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 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 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 =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 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1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 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 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 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1 =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1 =</a:t>
            </a: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09" name="AutoShape 2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0" name="AutoShape 2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00963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START</a:t>
            </a:r>
          </a:p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STOP</a:t>
            </a:r>
            <a:endParaRPr lang="nl-NL" altLang="nl-NL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4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6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2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2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38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63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67" presetID="4" presetClass="entr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7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9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9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11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48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52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56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6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6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6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7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7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8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8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8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29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296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1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33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3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4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4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4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53" presetID="4" presetClass="entr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6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6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7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7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89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32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3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4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4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56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63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67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71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495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2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5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6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9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38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42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4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4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5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5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58" presetID="4" presetClass="entr" presetSubtype="16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62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66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7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7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78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82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4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8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59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594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598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0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0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2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6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4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26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0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3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6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5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8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1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9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5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8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7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4" presetClass="exit" presetSubtype="16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0" grpId="12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5940425" y="14351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5940425" y="30194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5940425" y="45815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14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5940425" y="51244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16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5940425" y="56562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18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5940425" y="61658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20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50200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2</a:t>
            </a:r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>
              <a:spcBef>
                <a:spcPct val="50000"/>
              </a:spcBef>
            </a:pPr>
            <a:endParaRPr lang="nl-NL" altLang="nl-NL"/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2</a:t>
            </a:r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0206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50207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2 =</a:t>
            </a:r>
          </a:p>
        </p:txBody>
      </p:sp>
      <p:sp>
        <p:nvSpPr>
          <p:cNvPr id="50208" name="Text Box 32"/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2 =</a:t>
            </a:r>
          </a:p>
        </p:txBody>
      </p: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2 =</a:t>
            </a:r>
          </a:p>
        </p:txBody>
      </p:sp>
      <p:sp>
        <p:nvSpPr>
          <p:cNvPr id="50210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2 =</a:t>
            </a:r>
          </a:p>
        </p:txBody>
      </p:sp>
      <p:sp>
        <p:nvSpPr>
          <p:cNvPr id="50211" name="Text Box 35"/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2 =</a:t>
            </a:r>
          </a:p>
        </p:txBody>
      </p:sp>
      <p:sp>
        <p:nvSpPr>
          <p:cNvPr id="50212" name="Text Box 36"/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2 =</a:t>
            </a:r>
          </a:p>
        </p:txBody>
      </p:sp>
      <p:sp>
        <p:nvSpPr>
          <p:cNvPr id="50213" name="Text Box 37"/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2 =</a:t>
            </a:r>
          </a:p>
        </p:txBody>
      </p:sp>
      <p:sp>
        <p:nvSpPr>
          <p:cNvPr id="50214" name="Text Box 38"/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2 =</a:t>
            </a:r>
          </a:p>
        </p:txBody>
      </p:sp>
      <p:sp>
        <p:nvSpPr>
          <p:cNvPr id="50215" name="Text Box 39"/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2 =</a:t>
            </a:r>
          </a:p>
        </p:txBody>
      </p:sp>
      <p:sp>
        <p:nvSpPr>
          <p:cNvPr id="50216" name="Text Box 40"/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2 =</a:t>
            </a:r>
          </a:p>
        </p:txBody>
      </p:sp>
      <p:sp>
        <p:nvSpPr>
          <p:cNvPr id="50217" name="Text Box 41"/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2 =</a:t>
            </a:r>
          </a:p>
        </p:txBody>
      </p:sp>
      <p:sp>
        <p:nvSpPr>
          <p:cNvPr id="50218" name="Oval 42"/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19" name="Oval 43"/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20" name="Oval 44"/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21" name="Oval 45"/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22" name="Oval 46"/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23" name="Oval 47"/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24" name="Oval 48"/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25" name="Oval 49"/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26" name="Oval 50"/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27" name="Oval 51"/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28" name="Oval 52"/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29" name="Line 53"/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0230" name="Text Box 54"/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dirty="0"/>
              <a:t>Klik op </a:t>
            </a:r>
            <a:r>
              <a:rPr lang="nl-NL" altLang="nl-NL" dirty="0" smtClean="0"/>
              <a:t>de </a:t>
            </a:r>
            <a:r>
              <a:rPr lang="nl-NL" altLang="nl-NL" dirty="0"/>
              <a:t>knop opnieuw</a:t>
            </a:r>
            <a:endParaRPr lang="nl-NL" altLang="nl-NL" u="sng" dirty="0"/>
          </a:p>
          <a:p>
            <a:pPr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>
              <a:spcBef>
                <a:spcPct val="50000"/>
              </a:spcBef>
            </a:pPr>
            <a:endParaRPr lang="nl-NL" altLang="nl-NL" dirty="0"/>
          </a:p>
          <a:p>
            <a:pPr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50231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50232" name="Line 56"/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0233" name="AutoShape 5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39113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0234" name="AutoShape 5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667625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0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0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0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0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0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0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0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0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0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0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8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0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9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0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9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0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92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50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93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50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9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0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95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50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96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50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9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0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9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50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99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50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50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0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0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50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50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50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0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0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50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50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5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0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0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50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50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50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50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50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50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50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50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50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50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50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50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50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05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50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18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50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19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50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20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50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21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50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22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50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23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50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24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50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25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50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26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50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27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50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28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50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06"/>
                  </p:tgtEl>
                </p:cond>
              </p:nextCondLst>
            </p:seq>
          </p:childTnLst>
        </p:cTn>
      </p:par>
    </p:tnLst>
    <p:bldLst>
      <p:bldP spid="50178" grpId="0" animBg="1"/>
      <p:bldP spid="50178" grpId="1" animBg="1"/>
      <p:bldP spid="50178" grpId="2" animBg="1"/>
      <p:bldP spid="50179" grpId="0" animBg="1"/>
      <p:bldP spid="50179" grpId="1" animBg="1"/>
      <p:bldP spid="50179" grpId="2" animBg="1"/>
      <p:bldP spid="50180" grpId="0" animBg="1"/>
      <p:bldP spid="50180" grpId="1" animBg="1"/>
      <p:bldP spid="50180" grpId="2" animBg="1"/>
      <p:bldP spid="50181" grpId="0" animBg="1"/>
      <p:bldP spid="50181" grpId="1" animBg="1"/>
      <p:bldP spid="50181" grpId="2" animBg="1"/>
      <p:bldP spid="50182" grpId="0" animBg="1"/>
      <p:bldP spid="50182" grpId="1" animBg="1"/>
      <p:bldP spid="50182" grpId="2" animBg="1"/>
      <p:bldP spid="50183" grpId="0" animBg="1"/>
      <p:bldP spid="50183" grpId="1" animBg="1"/>
      <p:bldP spid="50183" grpId="2" animBg="1"/>
      <p:bldP spid="50184" grpId="0" animBg="1"/>
      <p:bldP spid="50184" grpId="1" animBg="1"/>
      <p:bldP spid="50184" grpId="2" animBg="1"/>
      <p:bldP spid="50185" grpId="0" animBg="1"/>
      <p:bldP spid="50185" grpId="1" animBg="1"/>
      <p:bldP spid="50185" grpId="2" animBg="1"/>
      <p:bldP spid="50186" grpId="0" animBg="1"/>
      <p:bldP spid="50186" grpId="1" animBg="1"/>
      <p:bldP spid="50186" grpId="2" animBg="1"/>
      <p:bldP spid="50187" grpId="0" animBg="1"/>
      <p:bldP spid="50187" grpId="1" animBg="1"/>
      <p:bldP spid="50187" grpId="2" animBg="1"/>
      <p:bldP spid="50188" grpId="0" animBg="1"/>
      <p:bldP spid="50188" grpId="1" animBg="1"/>
      <p:bldP spid="50188" grpId="2" animBg="1"/>
      <p:bldP spid="50200" grpId="0" animBg="1"/>
      <p:bldP spid="50202" grpId="0" animBg="1"/>
      <p:bldP spid="50202" grpId="1" animBg="1"/>
      <p:bldP spid="50203" grpId="0" animBg="1"/>
      <p:bldP spid="50203" grpId="1" animBg="1"/>
      <p:bldP spid="50204" grpId="0" animBg="1"/>
      <p:bldP spid="50204" grpId="1" animBg="1"/>
      <p:bldP spid="50205" grpId="0" animBg="1"/>
      <p:bldP spid="50205" grpId="1" animBg="1"/>
      <p:bldP spid="50229" grpId="0" animBg="1"/>
      <p:bldP spid="50229" grpId="1" animBg="1"/>
      <p:bldP spid="50230" grpId="0" animBg="1"/>
      <p:bldP spid="50230" grpId="1" animBg="1"/>
      <p:bldP spid="50231" grpId="0" animBg="1"/>
      <p:bldP spid="50231" grpId="1" animBg="1"/>
      <p:bldP spid="50232" grpId="0" animBg="1"/>
      <p:bldP spid="5023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10</a:t>
            </a:r>
            <a:endParaRPr lang="nl-NL" altLang="nl-NL" sz="2400" dirty="0"/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>
                <a:solidFill>
                  <a:schemeClr val="bg1"/>
                </a:solidFill>
              </a:rPr>
              <a:t>12</a:t>
            </a:r>
            <a:endParaRPr lang="nl-NL" altLang="nl-NL" sz="2400" dirty="0">
              <a:solidFill>
                <a:schemeClr val="bg1"/>
              </a:solidFill>
            </a:endParaRP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14</a:t>
            </a:r>
            <a:endParaRPr lang="nl-NL" altLang="nl-NL" sz="2400" dirty="0"/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16</a:t>
            </a:r>
            <a:endParaRPr lang="nl-NL" altLang="nl-NL" sz="2400" dirty="0"/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18</a:t>
            </a:r>
            <a:endParaRPr lang="nl-NL" altLang="nl-NL" sz="2400" dirty="0"/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  <a:r>
              <a:rPr lang="nl-NL" altLang="nl-NL" sz="2400" dirty="0" smtClean="0"/>
              <a:t>0</a:t>
            </a:r>
            <a:endParaRPr lang="nl-NL" altLang="nl-NL" sz="2400" dirty="0"/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43088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00FF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00FF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2 </a:t>
            </a:r>
            <a:r>
              <a:rPr lang="nl-NL" altLang="nl-NL" sz="2400" dirty="0"/>
              <a:t>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2 </a:t>
            </a:r>
            <a:r>
              <a:rPr lang="nl-NL" altLang="nl-NL" sz="2400" dirty="0"/>
              <a:t>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2 </a:t>
            </a:r>
            <a:r>
              <a:rPr lang="nl-NL" altLang="nl-NL" sz="2400" dirty="0"/>
              <a:t>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2 </a:t>
            </a:r>
            <a:r>
              <a:rPr lang="nl-NL" altLang="nl-NL" sz="2400" dirty="0"/>
              <a:t>=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2 </a:t>
            </a:r>
            <a:r>
              <a:rPr lang="nl-NL" altLang="nl-NL" sz="2400" dirty="0"/>
              <a:t>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2</a:t>
            </a:r>
            <a:r>
              <a:rPr lang="nl-NL" alt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2 </a:t>
            </a:r>
            <a:r>
              <a:rPr lang="nl-NL" altLang="nl-NL" sz="2400" dirty="0"/>
              <a:t>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2 </a:t>
            </a:r>
            <a:r>
              <a:rPr lang="nl-NL" altLang="nl-NL" sz="2400" dirty="0"/>
              <a:t>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2 </a:t>
            </a:r>
            <a:r>
              <a:rPr lang="nl-NL" altLang="nl-NL" sz="2400" dirty="0"/>
              <a:t>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2 </a:t>
            </a:r>
            <a:r>
              <a:rPr lang="nl-NL" altLang="nl-NL" sz="2400" dirty="0"/>
              <a:t>=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</a:t>
            </a:r>
            <a:r>
              <a:rPr lang="nl-NL" altLang="nl-NL" sz="2400" dirty="0" smtClean="0">
                <a:solidFill>
                  <a:schemeClr val="bg1"/>
                </a:solidFill>
              </a:rPr>
              <a:t>2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09" name="AutoShape 2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0" name="AutoShape 2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00963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START</a:t>
            </a:r>
          </a:p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STOP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33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6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2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2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38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63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6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7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9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9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11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48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5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56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6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6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6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7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7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8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8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8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29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296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1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33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3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4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4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4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53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6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6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7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7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89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32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3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4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4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56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63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67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71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495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2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5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6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9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38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42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4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4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5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5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5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62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66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7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7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78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82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4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8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59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594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598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0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0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2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6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4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26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0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3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6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5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8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1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9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5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8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7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0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5940425" y="14351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5940425" y="30194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15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18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5940425" y="46148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21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5940425" y="51244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5940425" y="56562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27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5940425" y="61658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30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52245" name="Text Box 21"/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52246" name="Text Box 22"/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52247" name="Text Box 23"/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52248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3</a:t>
            </a:r>
          </a:p>
        </p:txBody>
      </p:sp>
      <p:sp>
        <p:nvSpPr>
          <p:cNvPr id="52249" name="Text Box 25"/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52250" name="Text Box 26"/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>
              <a:spcBef>
                <a:spcPct val="50000"/>
              </a:spcBef>
            </a:pPr>
            <a:endParaRPr lang="nl-NL" altLang="nl-NL"/>
          </a:p>
        </p:txBody>
      </p:sp>
      <p:sp>
        <p:nvSpPr>
          <p:cNvPr id="52251" name="Text Box 27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3</a:t>
            </a:r>
          </a:p>
        </p:txBody>
      </p:sp>
      <p:sp>
        <p:nvSpPr>
          <p:cNvPr id="52252" name="Text Box 28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2253" name="AutoShape 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52254" name="Text Box 30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3 =</a:t>
            </a:r>
          </a:p>
        </p:txBody>
      </p:sp>
      <p:sp>
        <p:nvSpPr>
          <p:cNvPr id="52255" name="Text Box 31"/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3 =</a:t>
            </a:r>
          </a:p>
        </p:txBody>
      </p:sp>
      <p:sp>
        <p:nvSpPr>
          <p:cNvPr id="52256" name="Text Box 32"/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3 =</a:t>
            </a:r>
          </a:p>
        </p:txBody>
      </p:sp>
      <p:sp>
        <p:nvSpPr>
          <p:cNvPr id="52257" name="Text Box 33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3 =</a:t>
            </a:r>
          </a:p>
        </p:txBody>
      </p:sp>
      <p:sp>
        <p:nvSpPr>
          <p:cNvPr id="52258" name="Text Box 34"/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3 =</a:t>
            </a:r>
          </a:p>
        </p:txBody>
      </p:sp>
      <p:sp>
        <p:nvSpPr>
          <p:cNvPr id="52259" name="Text Box 35"/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3 =</a:t>
            </a:r>
          </a:p>
        </p:txBody>
      </p:sp>
      <p:sp>
        <p:nvSpPr>
          <p:cNvPr id="52260" name="Text Box 36"/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3 =</a:t>
            </a:r>
          </a:p>
        </p:txBody>
      </p:sp>
      <p:sp>
        <p:nvSpPr>
          <p:cNvPr id="52261" name="Text Box 37"/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3 =</a:t>
            </a:r>
          </a:p>
        </p:txBody>
      </p:sp>
      <p:sp>
        <p:nvSpPr>
          <p:cNvPr id="52262" name="Text Box 38"/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3 =</a:t>
            </a:r>
          </a:p>
        </p:txBody>
      </p:sp>
      <p:sp>
        <p:nvSpPr>
          <p:cNvPr id="52263" name="Text Box 39"/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3 =</a:t>
            </a:r>
          </a:p>
        </p:txBody>
      </p:sp>
      <p:sp>
        <p:nvSpPr>
          <p:cNvPr id="52264" name="Text Box 40"/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3 =</a:t>
            </a:r>
          </a:p>
        </p:txBody>
      </p:sp>
      <p:sp>
        <p:nvSpPr>
          <p:cNvPr id="52265" name="Oval 41"/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66" name="Oval 42"/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67" name="Oval 43"/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68" name="Oval 44"/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69" name="Oval 45"/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70" name="Oval 46"/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71" name="Oval 47"/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72" name="Oval 48"/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73" name="Oval 49"/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74" name="Oval 50"/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75" name="Oval 51"/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76" name="Line 52"/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2277" name="Text Box 53"/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dirty="0"/>
              <a:t>Klik op </a:t>
            </a:r>
            <a:r>
              <a:rPr lang="nl-NL" altLang="nl-NL" dirty="0" smtClean="0"/>
              <a:t>de </a:t>
            </a:r>
            <a:r>
              <a:rPr lang="nl-NL" altLang="nl-NL" dirty="0"/>
              <a:t>knop opnieuw</a:t>
            </a:r>
            <a:endParaRPr lang="nl-NL" altLang="nl-NL" u="sng" dirty="0"/>
          </a:p>
          <a:p>
            <a:pPr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>
              <a:spcBef>
                <a:spcPct val="50000"/>
              </a:spcBef>
            </a:pPr>
            <a:endParaRPr lang="nl-NL" altLang="nl-NL" dirty="0"/>
          </a:p>
          <a:p>
            <a:pPr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52278" name="AutoShape 5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52279" name="Line 55"/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2280" name="AutoShape 5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39113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2281" name="AutoShape 5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696200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2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2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2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2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2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2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2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3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2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3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2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3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2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4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52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4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52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4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2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43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52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4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52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45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2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4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52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4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52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52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52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52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52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52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52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2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2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52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52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52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2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2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52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52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52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2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2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52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52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52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52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52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52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52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52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52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52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52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52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52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52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52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52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52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52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52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52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65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52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66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52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67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52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68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52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69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52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70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52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71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52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72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52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73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52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74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52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75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52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53"/>
                  </p:tgtEl>
                </p:cond>
              </p:nextCondLst>
            </p:seq>
          </p:childTnLst>
        </p:cTn>
      </p:par>
    </p:tnLst>
    <p:bldLst>
      <p:bldP spid="52226" grpId="0" animBg="1"/>
      <p:bldP spid="52226" grpId="1" animBg="1"/>
      <p:bldP spid="52226" grpId="2" animBg="1"/>
      <p:bldP spid="52227" grpId="0" animBg="1"/>
      <p:bldP spid="52227" grpId="1" animBg="1"/>
      <p:bldP spid="52227" grpId="2" animBg="1"/>
      <p:bldP spid="52228" grpId="0" animBg="1"/>
      <p:bldP spid="52228" grpId="1" animBg="1"/>
      <p:bldP spid="52228" grpId="2" animBg="1"/>
      <p:bldP spid="52229" grpId="0" animBg="1"/>
      <p:bldP spid="52229" grpId="1" animBg="1"/>
      <p:bldP spid="52229" grpId="2" animBg="1"/>
      <p:bldP spid="52230" grpId="0" animBg="1"/>
      <p:bldP spid="52230" grpId="1" animBg="1"/>
      <p:bldP spid="52230" grpId="2" animBg="1"/>
      <p:bldP spid="52231" grpId="0" animBg="1"/>
      <p:bldP spid="52231" grpId="1" animBg="1"/>
      <p:bldP spid="52231" grpId="2" animBg="1"/>
      <p:bldP spid="52232" grpId="0" animBg="1"/>
      <p:bldP spid="52232" grpId="1" animBg="1"/>
      <p:bldP spid="52232" grpId="2" animBg="1"/>
      <p:bldP spid="52233" grpId="0" animBg="1"/>
      <p:bldP spid="52233" grpId="1" animBg="1"/>
      <p:bldP spid="52233" grpId="2" animBg="1"/>
      <p:bldP spid="52234" grpId="0" animBg="1"/>
      <p:bldP spid="52234" grpId="1" animBg="1"/>
      <p:bldP spid="52234" grpId="2" animBg="1"/>
      <p:bldP spid="52235" grpId="0" animBg="1"/>
      <p:bldP spid="52235" grpId="1" animBg="1"/>
      <p:bldP spid="52235" grpId="2" animBg="1"/>
      <p:bldP spid="52236" grpId="0" animBg="1"/>
      <p:bldP spid="52236" grpId="1" animBg="1"/>
      <p:bldP spid="52236" grpId="2" animBg="1"/>
      <p:bldP spid="52248" grpId="0" animBg="1"/>
      <p:bldP spid="52249" grpId="0" animBg="1"/>
      <p:bldP spid="52249" grpId="1" animBg="1"/>
      <p:bldP spid="52250" grpId="0" animBg="1"/>
      <p:bldP spid="52250" grpId="1" animBg="1"/>
      <p:bldP spid="52251" grpId="0" animBg="1"/>
      <p:bldP spid="52251" grpId="1" animBg="1"/>
      <p:bldP spid="52252" grpId="0" animBg="1"/>
      <p:bldP spid="52252" grpId="1" animBg="1"/>
      <p:bldP spid="52276" grpId="0" animBg="1"/>
      <p:bldP spid="52276" grpId="1" animBg="1"/>
      <p:bldP spid="52277" grpId="0" animBg="1"/>
      <p:bldP spid="52277" grpId="1" animBg="1"/>
      <p:bldP spid="52278" grpId="0" animBg="1"/>
      <p:bldP spid="52278" grpId="1" animBg="1"/>
      <p:bldP spid="52279" grpId="0" animBg="1"/>
      <p:bldP spid="5227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3</a:t>
            </a:r>
            <a:endParaRPr lang="nl-NL" altLang="nl-NL" sz="2400" dirty="0"/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6</a:t>
            </a:r>
            <a:endParaRPr lang="nl-NL" altLang="nl-NL" sz="2400" dirty="0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>
                <a:solidFill>
                  <a:schemeClr val="bg1"/>
                </a:solidFill>
              </a:rPr>
              <a:t>9</a:t>
            </a:r>
            <a:endParaRPr lang="nl-NL" altLang="nl-NL" sz="2400" dirty="0">
              <a:solidFill>
                <a:schemeClr val="bg1"/>
              </a:solidFill>
            </a:endParaRP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12</a:t>
            </a:r>
            <a:endParaRPr lang="nl-NL" altLang="nl-NL" sz="2400" dirty="0"/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15</a:t>
            </a:r>
            <a:endParaRPr lang="nl-NL" altLang="nl-NL" sz="2400" dirty="0"/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>
                <a:solidFill>
                  <a:schemeClr val="bg1"/>
                </a:solidFill>
              </a:rPr>
              <a:t>18</a:t>
            </a:r>
            <a:endParaRPr lang="nl-NL" altLang="nl-NL" sz="2400" dirty="0">
              <a:solidFill>
                <a:schemeClr val="bg1"/>
              </a:solidFill>
            </a:endParaRP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21</a:t>
            </a:r>
            <a:endParaRPr lang="nl-NL" altLang="nl-NL" sz="2400" dirty="0"/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24</a:t>
            </a:r>
            <a:endParaRPr lang="nl-NL" altLang="nl-NL" sz="2400" dirty="0"/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27</a:t>
            </a:r>
            <a:endParaRPr lang="nl-NL" altLang="nl-NL" sz="2400" dirty="0"/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3</a:t>
            </a:r>
            <a:r>
              <a:rPr lang="nl-NL" altLang="nl-NL" sz="2400" dirty="0" smtClean="0"/>
              <a:t>0</a:t>
            </a:r>
            <a:endParaRPr lang="nl-NL" altLang="nl-NL" sz="2400" dirty="0"/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43088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00FF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00FF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3 </a:t>
            </a:r>
            <a:r>
              <a:rPr lang="nl-NL" altLang="nl-NL" sz="2400" dirty="0"/>
              <a:t>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3 </a:t>
            </a:r>
            <a:r>
              <a:rPr lang="nl-NL" altLang="nl-NL" sz="2400" dirty="0"/>
              <a:t>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3 </a:t>
            </a:r>
            <a:r>
              <a:rPr lang="nl-NL" altLang="nl-NL" sz="2400" dirty="0"/>
              <a:t>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3 </a:t>
            </a:r>
            <a:r>
              <a:rPr lang="nl-NL" altLang="nl-NL" sz="2400" dirty="0"/>
              <a:t>=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3 </a:t>
            </a:r>
            <a:r>
              <a:rPr lang="nl-NL" altLang="nl-NL" sz="2400" dirty="0"/>
              <a:t>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3</a:t>
            </a:r>
            <a:r>
              <a:rPr lang="nl-NL" alt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3 </a:t>
            </a:r>
            <a:r>
              <a:rPr lang="nl-NL" altLang="nl-NL" sz="2400" dirty="0"/>
              <a:t>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3 </a:t>
            </a:r>
            <a:r>
              <a:rPr lang="nl-NL" altLang="nl-NL" sz="2400" dirty="0"/>
              <a:t>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3 </a:t>
            </a:r>
            <a:r>
              <a:rPr lang="nl-NL" altLang="nl-NL" sz="2400" dirty="0"/>
              <a:t>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3 </a:t>
            </a:r>
            <a:r>
              <a:rPr lang="nl-NL" altLang="nl-NL" sz="2400" dirty="0"/>
              <a:t>=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</a:t>
            </a:r>
            <a:r>
              <a:rPr lang="nl-NL" altLang="nl-NL" sz="2400" dirty="0" smtClean="0">
                <a:solidFill>
                  <a:schemeClr val="bg1"/>
                </a:solidFill>
              </a:rPr>
              <a:t>3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09" name="AutoShape 2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0" name="AutoShape 2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00963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START</a:t>
            </a:r>
          </a:p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STOP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00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6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2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2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38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63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6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7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9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9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11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48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5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56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6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6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6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7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7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8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8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8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29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296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1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33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3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4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4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4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53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6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6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7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7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89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32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3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4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4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56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63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67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71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495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2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5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6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9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38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42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4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4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5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5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5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62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66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7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7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78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82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4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8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59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594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598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0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0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2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6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4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26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0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3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6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5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8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1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9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5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8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7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0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5940425" y="14351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5940425" y="30194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16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20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5940425" y="46148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28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5940425" y="51244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32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5940425" y="56562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5940425" y="61658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40</a:t>
            </a:r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54294" name="Text Box 22"/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54295" name="Text Box 23"/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54296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4</a:t>
            </a:r>
          </a:p>
        </p:txBody>
      </p:sp>
      <p:sp>
        <p:nvSpPr>
          <p:cNvPr id="54297" name="Text Box 25"/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>
              <a:spcBef>
                <a:spcPct val="50000"/>
              </a:spcBef>
            </a:pPr>
            <a:endParaRPr lang="nl-NL" altLang="nl-NL"/>
          </a:p>
        </p:txBody>
      </p:sp>
      <p:sp>
        <p:nvSpPr>
          <p:cNvPr id="54299" name="Text Box 27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4</a:t>
            </a:r>
          </a:p>
        </p:txBody>
      </p:sp>
      <p:sp>
        <p:nvSpPr>
          <p:cNvPr id="54300" name="Text Box 28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4301" name="AutoShape 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54302" name="Text Box 30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4 =</a:t>
            </a:r>
          </a:p>
        </p:txBody>
      </p:sp>
      <p:sp>
        <p:nvSpPr>
          <p:cNvPr id="54303" name="Text Box 31"/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4 =</a:t>
            </a:r>
          </a:p>
        </p:txBody>
      </p:sp>
      <p:sp>
        <p:nvSpPr>
          <p:cNvPr id="54304" name="Text Box 32"/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4 =</a:t>
            </a:r>
          </a:p>
        </p:txBody>
      </p:sp>
      <p:sp>
        <p:nvSpPr>
          <p:cNvPr id="54305" name="Text Box 33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4 =</a:t>
            </a:r>
          </a:p>
        </p:txBody>
      </p:sp>
      <p:sp>
        <p:nvSpPr>
          <p:cNvPr id="54306" name="Text Box 34"/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4 =</a:t>
            </a:r>
          </a:p>
        </p:txBody>
      </p:sp>
      <p:sp>
        <p:nvSpPr>
          <p:cNvPr id="54307" name="Text Box 35"/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4 =</a:t>
            </a:r>
          </a:p>
        </p:txBody>
      </p:sp>
      <p:sp>
        <p:nvSpPr>
          <p:cNvPr id="54308" name="Text Box 36"/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4 =</a:t>
            </a:r>
          </a:p>
        </p:txBody>
      </p:sp>
      <p:sp>
        <p:nvSpPr>
          <p:cNvPr id="54309" name="Text Box 37"/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4 =</a:t>
            </a:r>
          </a:p>
        </p:txBody>
      </p:sp>
      <p:sp>
        <p:nvSpPr>
          <p:cNvPr id="54310" name="Text Box 38"/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4 =</a:t>
            </a:r>
          </a:p>
        </p:txBody>
      </p:sp>
      <p:sp>
        <p:nvSpPr>
          <p:cNvPr id="54311" name="Text Box 39"/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4 =</a:t>
            </a:r>
          </a:p>
        </p:txBody>
      </p:sp>
      <p:sp>
        <p:nvSpPr>
          <p:cNvPr id="54312" name="Text Box 40"/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4 =</a:t>
            </a:r>
          </a:p>
        </p:txBody>
      </p:sp>
      <p:sp>
        <p:nvSpPr>
          <p:cNvPr id="54313" name="Oval 41"/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14" name="Oval 42"/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15" name="Oval 43"/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16" name="Oval 44"/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17" name="Oval 45"/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18" name="Oval 46"/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19" name="Oval 47"/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20" name="Oval 48"/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21" name="Oval 49"/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22" name="Oval 50"/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23" name="Oval 51"/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24" name="Line 52"/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4325" name="Text Box 53"/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dirty="0"/>
              <a:t>Klik op </a:t>
            </a:r>
            <a:r>
              <a:rPr lang="nl-NL" altLang="nl-NL" dirty="0" smtClean="0"/>
              <a:t>de </a:t>
            </a:r>
            <a:r>
              <a:rPr lang="nl-NL" altLang="nl-NL" dirty="0"/>
              <a:t>knop opnieuw</a:t>
            </a:r>
            <a:endParaRPr lang="nl-NL" altLang="nl-NL" u="sng" dirty="0"/>
          </a:p>
          <a:p>
            <a:pPr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>
              <a:spcBef>
                <a:spcPct val="50000"/>
              </a:spcBef>
            </a:pPr>
            <a:endParaRPr lang="nl-NL" altLang="nl-NL" dirty="0"/>
          </a:p>
          <a:p>
            <a:pPr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54326" name="AutoShape 5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54327" name="Line 55"/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4328" name="AutoShape 5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39113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29" name="AutoShape 5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696200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4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4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42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4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4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4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4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4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4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4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8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42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8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42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8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42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8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542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89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542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9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2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91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542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92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542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9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42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9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54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9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543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54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54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54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54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54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54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4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4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54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4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4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54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54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5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4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4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54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54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54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54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54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54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54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54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54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54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54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54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54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54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54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54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00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543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13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543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14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543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15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543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16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543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17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543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18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543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19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543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20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543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21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543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22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543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23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543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01"/>
                  </p:tgtEl>
                </p:cond>
              </p:nextCondLst>
            </p:seq>
          </p:childTnLst>
        </p:cTn>
      </p:par>
    </p:tnLst>
    <p:bldLst>
      <p:bldP spid="54274" grpId="0" animBg="1"/>
      <p:bldP spid="54274" grpId="1" animBg="1"/>
      <p:bldP spid="54274" grpId="2" animBg="1"/>
      <p:bldP spid="54275" grpId="0" animBg="1"/>
      <p:bldP spid="54275" grpId="1" animBg="1"/>
      <p:bldP spid="54275" grpId="2" animBg="1"/>
      <p:bldP spid="54276" grpId="0" animBg="1"/>
      <p:bldP spid="54276" grpId="1" animBg="1"/>
      <p:bldP spid="54276" grpId="2" animBg="1"/>
      <p:bldP spid="54277" grpId="0" animBg="1"/>
      <p:bldP spid="54277" grpId="1" animBg="1"/>
      <p:bldP spid="54277" grpId="2" animBg="1"/>
      <p:bldP spid="54278" grpId="0" animBg="1"/>
      <p:bldP spid="54278" grpId="1" animBg="1"/>
      <p:bldP spid="54278" grpId="2" animBg="1"/>
      <p:bldP spid="54279" grpId="0" animBg="1"/>
      <p:bldP spid="54279" grpId="1" animBg="1"/>
      <p:bldP spid="54279" grpId="2" animBg="1"/>
      <p:bldP spid="54280" grpId="0" animBg="1"/>
      <p:bldP spid="54280" grpId="1" animBg="1"/>
      <p:bldP spid="54280" grpId="2" animBg="1"/>
      <p:bldP spid="54281" grpId="0" animBg="1"/>
      <p:bldP spid="54281" grpId="1" animBg="1"/>
      <p:bldP spid="54281" grpId="2" animBg="1"/>
      <p:bldP spid="54282" grpId="0" animBg="1"/>
      <p:bldP spid="54282" grpId="1" animBg="1"/>
      <p:bldP spid="54282" grpId="2" animBg="1"/>
      <p:bldP spid="54283" grpId="0" animBg="1"/>
      <p:bldP spid="54283" grpId="1" animBg="1"/>
      <p:bldP spid="54283" grpId="2" animBg="1"/>
      <p:bldP spid="54284" grpId="0" animBg="1"/>
      <p:bldP spid="54284" grpId="1" animBg="1"/>
      <p:bldP spid="54284" grpId="2" animBg="1"/>
      <p:bldP spid="54296" grpId="0" animBg="1"/>
      <p:bldP spid="54297" grpId="0" animBg="1"/>
      <p:bldP spid="54297" grpId="1" animBg="1"/>
      <p:bldP spid="54298" grpId="0" animBg="1"/>
      <p:bldP spid="54298" grpId="1" animBg="1"/>
      <p:bldP spid="54299" grpId="0" animBg="1"/>
      <p:bldP spid="54299" grpId="1" animBg="1"/>
      <p:bldP spid="54300" grpId="0" animBg="1"/>
      <p:bldP spid="54300" grpId="1" animBg="1"/>
      <p:bldP spid="54324" grpId="0" animBg="1"/>
      <p:bldP spid="54324" grpId="1" animBg="1"/>
      <p:bldP spid="54325" grpId="0" animBg="1"/>
      <p:bldP spid="54325" grpId="1" animBg="1"/>
      <p:bldP spid="54326" grpId="0" animBg="1"/>
      <p:bldP spid="54326" grpId="1" animBg="1"/>
      <p:bldP spid="54327" grpId="0" animBg="1"/>
      <p:bldP spid="5432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8</a:t>
            </a:r>
            <a:endParaRPr lang="nl-NL" altLang="nl-NL" sz="2400" dirty="0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>
                <a:solidFill>
                  <a:schemeClr val="bg1"/>
                </a:solidFill>
              </a:rPr>
              <a:t>12</a:t>
            </a:r>
            <a:endParaRPr lang="nl-NL" altLang="nl-NL" sz="2400" dirty="0">
              <a:solidFill>
                <a:schemeClr val="bg1"/>
              </a:solidFill>
            </a:endParaRP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16</a:t>
            </a:r>
            <a:endParaRPr lang="nl-NL" altLang="nl-NL" sz="2400" dirty="0"/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20</a:t>
            </a:r>
            <a:endParaRPr lang="nl-NL" altLang="nl-NL" sz="2400" dirty="0"/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>
                <a:solidFill>
                  <a:schemeClr val="bg1"/>
                </a:solidFill>
              </a:rPr>
              <a:t>24</a:t>
            </a:r>
            <a:endParaRPr lang="nl-NL" altLang="nl-NL" sz="2400" dirty="0">
              <a:solidFill>
                <a:schemeClr val="bg1"/>
              </a:solidFill>
            </a:endParaRP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28</a:t>
            </a:r>
            <a:endParaRPr lang="nl-NL" altLang="nl-NL" sz="2400" dirty="0"/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32</a:t>
            </a:r>
            <a:endParaRPr lang="nl-NL" altLang="nl-NL" sz="2400" dirty="0"/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 smtClean="0"/>
              <a:t>36</a:t>
            </a:r>
            <a:endParaRPr lang="nl-NL" altLang="nl-NL" sz="2400" dirty="0"/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  <a:r>
              <a:rPr lang="nl-NL" altLang="nl-NL" sz="2400" dirty="0" smtClean="0"/>
              <a:t>0</a:t>
            </a:r>
            <a:endParaRPr lang="nl-NL" altLang="nl-NL" sz="2400" dirty="0"/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43088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00FF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00FF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4 </a:t>
            </a:r>
            <a:r>
              <a:rPr lang="nl-NL" altLang="nl-NL" sz="2400" dirty="0"/>
              <a:t>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4 </a:t>
            </a:r>
            <a:r>
              <a:rPr lang="nl-NL" altLang="nl-NL" sz="2400" dirty="0"/>
              <a:t>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4 </a:t>
            </a:r>
            <a:r>
              <a:rPr lang="nl-NL" altLang="nl-NL" sz="2400" dirty="0"/>
              <a:t>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4 </a:t>
            </a:r>
            <a:r>
              <a:rPr lang="nl-NL" altLang="nl-NL" sz="2400" dirty="0"/>
              <a:t>=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4 </a:t>
            </a:r>
            <a:r>
              <a:rPr lang="nl-NL" altLang="nl-NL" sz="2400" dirty="0"/>
              <a:t>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4</a:t>
            </a:r>
            <a:r>
              <a:rPr lang="nl-NL" alt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4 </a:t>
            </a:r>
            <a:r>
              <a:rPr lang="nl-NL" altLang="nl-NL" sz="2400" dirty="0"/>
              <a:t>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4 </a:t>
            </a:r>
            <a:r>
              <a:rPr lang="nl-NL" altLang="nl-NL" sz="2400" dirty="0"/>
              <a:t>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4 </a:t>
            </a:r>
            <a:r>
              <a:rPr lang="nl-NL" altLang="nl-NL" sz="2400" dirty="0"/>
              <a:t>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</a:t>
            </a:r>
            <a:r>
              <a:rPr lang="nl-NL" altLang="nl-NL" sz="2400" dirty="0" smtClean="0"/>
              <a:t>4 =</a:t>
            </a:r>
            <a:endParaRPr lang="nl-NL" altLang="nl-NL" sz="2400" dirty="0"/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</a:t>
            </a:r>
            <a:r>
              <a:rPr lang="nl-NL" altLang="nl-NL" sz="2400" dirty="0" smtClean="0">
                <a:solidFill>
                  <a:schemeClr val="bg1"/>
                </a:solidFill>
              </a:rPr>
              <a:t>4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09" name="AutoShape 2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72450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0" name="AutoShape 2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00963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START</a:t>
            </a:r>
          </a:p>
          <a:p>
            <a:pPr algn="ctr"/>
            <a:r>
              <a:rPr lang="nl-NL" altLang="nl-NL" sz="1200" b="1">
                <a:solidFill>
                  <a:schemeClr val="bg1"/>
                </a:solidFill>
              </a:rPr>
              <a:t>STOP</a:t>
            </a:r>
            <a:endParaRPr lang="nl-NL" alt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88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6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2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2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38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63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6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7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9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19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11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48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5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56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6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6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6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7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7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8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8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8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29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296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7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2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1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33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3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4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4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4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53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6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69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7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7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89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32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3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4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4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56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63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5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67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71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495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9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2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5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3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6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9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38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42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4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4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5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5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5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0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62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4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66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70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7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78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82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4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8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59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594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6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598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0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0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2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6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0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4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26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7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0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3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6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5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8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1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0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3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9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5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8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7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0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5940425" y="14351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15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5940425" y="30194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20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25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30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5940425" y="46148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35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5940425" y="51244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40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5940425" y="56562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45</a:t>
            </a: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5940425" y="61658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50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56342" name="Text Box 22"/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56343" name="Text Box 23"/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56344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5</a:t>
            </a:r>
          </a:p>
        </p:txBody>
      </p:sp>
      <p:sp>
        <p:nvSpPr>
          <p:cNvPr id="56345" name="Text Box 25"/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56346" name="Text Box 26"/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>
              <a:spcBef>
                <a:spcPct val="50000"/>
              </a:spcBef>
            </a:pPr>
            <a:endParaRPr lang="nl-NL" altLang="nl-NL"/>
          </a:p>
        </p:txBody>
      </p:sp>
      <p:sp>
        <p:nvSpPr>
          <p:cNvPr id="56347" name="Text Box 27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5</a:t>
            </a:r>
          </a:p>
        </p:txBody>
      </p:sp>
      <p:sp>
        <p:nvSpPr>
          <p:cNvPr id="56348" name="Text Box 28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6349" name="AutoShape 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56350" name="Text Box 30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5 =</a:t>
            </a:r>
          </a:p>
        </p:txBody>
      </p:sp>
      <p:sp>
        <p:nvSpPr>
          <p:cNvPr id="56351" name="Text Box 31"/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5 =</a:t>
            </a:r>
          </a:p>
        </p:txBody>
      </p:sp>
      <p:sp>
        <p:nvSpPr>
          <p:cNvPr id="56352" name="Text Box 32"/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5 =</a:t>
            </a:r>
          </a:p>
        </p:txBody>
      </p:sp>
      <p:sp>
        <p:nvSpPr>
          <p:cNvPr id="56353" name="Text Box 33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5 =</a:t>
            </a:r>
          </a:p>
        </p:txBody>
      </p:sp>
      <p:sp>
        <p:nvSpPr>
          <p:cNvPr id="56354" name="Text Box 34"/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5 =</a:t>
            </a:r>
          </a:p>
        </p:txBody>
      </p:sp>
      <p:sp>
        <p:nvSpPr>
          <p:cNvPr id="56355" name="Text Box 35"/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5 =</a:t>
            </a:r>
          </a:p>
        </p:txBody>
      </p:sp>
      <p:sp>
        <p:nvSpPr>
          <p:cNvPr id="56356" name="Text Box 36"/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5 =</a:t>
            </a:r>
          </a:p>
        </p:txBody>
      </p:sp>
      <p:sp>
        <p:nvSpPr>
          <p:cNvPr id="56357" name="Text Box 37"/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5 =</a:t>
            </a:r>
          </a:p>
        </p:txBody>
      </p:sp>
      <p:sp>
        <p:nvSpPr>
          <p:cNvPr id="56358" name="Text Box 38"/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5 =</a:t>
            </a:r>
          </a:p>
        </p:txBody>
      </p:sp>
      <p:sp>
        <p:nvSpPr>
          <p:cNvPr id="56359" name="Text Box 39"/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5 =</a:t>
            </a:r>
          </a:p>
        </p:txBody>
      </p:sp>
      <p:sp>
        <p:nvSpPr>
          <p:cNvPr id="56360" name="Text Box 40"/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5 =</a:t>
            </a:r>
          </a:p>
        </p:txBody>
      </p:sp>
      <p:sp>
        <p:nvSpPr>
          <p:cNvPr id="56361" name="Oval 41"/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62" name="Oval 42"/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63" name="Oval 43"/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64" name="Oval 44"/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65" name="Oval 45"/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66" name="Oval 46"/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67" name="Oval 47"/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68" name="Oval 48"/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69" name="Oval 49"/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70" name="Oval 50"/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71" name="Oval 51"/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72" name="Line 52"/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6373" name="Text Box 53"/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dirty="0"/>
              <a:t>Klik op </a:t>
            </a:r>
            <a:r>
              <a:rPr lang="nl-NL" altLang="nl-NL" dirty="0" smtClean="0"/>
              <a:t>de </a:t>
            </a:r>
            <a:r>
              <a:rPr lang="nl-NL" altLang="nl-NL" dirty="0"/>
              <a:t>knop opnieuw</a:t>
            </a:r>
            <a:endParaRPr lang="nl-NL" altLang="nl-NL" u="sng" dirty="0"/>
          </a:p>
          <a:p>
            <a:pPr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>
              <a:spcBef>
                <a:spcPct val="50000"/>
              </a:spcBef>
            </a:pPr>
            <a:endParaRPr lang="nl-NL" altLang="nl-NL" dirty="0"/>
          </a:p>
          <a:p>
            <a:pPr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56374" name="AutoShape 5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altLang="nl-NL" sz="1200" b="1"/>
              <a:t>Opnieuw </a:t>
            </a:r>
            <a:endParaRPr lang="nl-NL" altLang="nl-NL"/>
          </a:p>
        </p:txBody>
      </p:sp>
      <p:sp>
        <p:nvSpPr>
          <p:cNvPr id="56375" name="Line 55"/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6376" name="AutoShape 5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39113" y="5589588"/>
            <a:ext cx="431800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6377" name="AutoShape 5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696200" y="5589588"/>
            <a:ext cx="431800" cy="4318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6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6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63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6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6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63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3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63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3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63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3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63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36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563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37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56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3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63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3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56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40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56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4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6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4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563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4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563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56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6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6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56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56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5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6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6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56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56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56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6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6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56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56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56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56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56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56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56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56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56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56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56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56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56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48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563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61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563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62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563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63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563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64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563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65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563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66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563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67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563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68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563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69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563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70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563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71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563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49"/>
                  </p:tgtEl>
                </p:cond>
              </p:nextCondLst>
            </p:seq>
          </p:childTnLst>
        </p:cTn>
      </p:par>
    </p:tnLst>
    <p:bldLst>
      <p:bldP spid="56322" grpId="0" animBg="1"/>
      <p:bldP spid="56322" grpId="1" animBg="1"/>
      <p:bldP spid="56322" grpId="2" animBg="1"/>
      <p:bldP spid="56323" grpId="0" animBg="1"/>
      <p:bldP spid="56323" grpId="1" animBg="1"/>
      <p:bldP spid="56323" grpId="2" animBg="1"/>
      <p:bldP spid="56324" grpId="0" animBg="1"/>
      <p:bldP spid="56324" grpId="1" animBg="1"/>
      <p:bldP spid="56324" grpId="2" animBg="1"/>
      <p:bldP spid="56325" grpId="0" animBg="1"/>
      <p:bldP spid="56325" grpId="1" animBg="1"/>
      <p:bldP spid="56325" grpId="2" animBg="1"/>
      <p:bldP spid="56326" grpId="0" animBg="1"/>
      <p:bldP spid="56326" grpId="1" animBg="1"/>
      <p:bldP spid="56326" grpId="2" animBg="1"/>
      <p:bldP spid="56327" grpId="0" animBg="1"/>
      <p:bldP spid="56327" grpId="1" animBg="1"/>
      <p:bldP spid="56327" grpId="2" animBg="1"/>
      <p:bldP spid="56328" grpId="0" animBg="1"/>
      <p:bldP spid="56328" grpId="1" animBg="1"/>
      <p:bldP spid="56328" grpId="2" animBg="1"/>
      <p:bldP spid="56329" grpId="0" animBg="1"/>
      <p:bldP spid="56329" grpId="1" animBg="1"/>
      <p:bldP spid="56329" grpId="2" animBg="1"/>
      <p:bldP spid="56330" grpId="0" animBg="1"/>
      <p:bldP spid="56330" grpId="1" animBg="1"/>
      <p:bldP spid="56330" grpId="2" animBg="1"/>
      <p:bldP spid="56331" grpId="0" animBg="1"/>
      <p:bldP spid="56331" grpId="1" animBg="1"/>
      <p:bldP spid="56331" grpId="2" animBg="1"/>
      <p:bldP spid="56332" grpId="0" animBg="1"/>
      <p:bldP spid="56332" grpId="1" animBg="1"/>
      <p:bldP spid="56332" grpId="2" animBg="1"/>
      <p:bldP spid="56344" grpId="0" animBg="1"/>
      <p:bldP spid="56345" grpId="0" animBg="1"/>
      <p:bldP spid="56345" grpId="1" animBg="1"/>
      <p:bldP spid="56346" grpId="0" animBg="1"/>
      <p:bldP spid="56346" grpId="1" animBg="1"/>
      <p:bldP spid="56347" grpId="0" animBg="1"/>
      <p:bldP spid="56347" grpId="1" animBg="1"/>
      <p:bldP spid="56348" grpId="0" animBg="1"/>
      <p:bldP spid="56348" grpId="1" animBg="1"/>
      <p:bldP spid="56372" grpId="0" animBg="1"/>
      <p:bldP spid="56372" grpId="1" animBg="1"/>
      <p:bldP spid="56373" grpId="0" animBg="1"/>
      <p:bldP spid="56373" grpId="1" animBg="1"/>
      <p:bldP spid="56374" grpId="0" animBg="1"/>
      <p:bldP spid="56374" grpId="1" animBg="1"/>
      <p:bldP spid="56375" grpId="0" animBg="1"/>
      <p:bldP spid="56375" grpId="1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1240</Words>
  <Application>Microsoft Office PowerPoint</Application>
  <PresentationFormat>Diavoorstelling (4:3)</PresentationFormat>
  <Paragraphs>505</Paragraphs>
  <Slides>10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2" baseType="lpstr">
      <vt:lpstr>Arial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Thuis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School</dc:creator>
  <cp:lastModifiedBy>Maarten Klein</cp:lastModifiedBy>
  <cp:revision>48</cp:revision>
  <dcterms:created xsi:type="dcterms:W3CDTF">2008-08-13T19:56:57Z</dcterms:created>
  <dcterms:modified xsi:type="dcterms:W3CDTF">2019-11-07T20:35:22Z</dcterms:modified>
  <cp:contentStatus>Definitief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